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6" r:id="rId1"/>
    <p:sldMasterId id="2147483848" r:id="rId2"/>
    <p:sldMasterId id="2147483908" r:id="rId3"/>
    <p:sldMasterId id="2147484090" r:id="rId4"/>
    <p:sldMasterId id="2147484180" r:id="rId5"/>
  </p:sldMasterIdLst>
  <p:notesMasterIdLst>
    <p:notesMasterId r:id="rId16"/>
  </p:notesMasterIdLst>
  <p:handoutMasterIdLst>
    <p:handoutMasterId r:id="rId17"/>
  </p:handoutMasterIdLst>
  <p:sldIdLst>
    <p:sldId id="257" r:id="rId6"/>
    <p:sldId id="297" r:id="rId7"/>
    <p:sldId id="296" r:id="rId8"/>
    <p:sldId id="298" r:id="rId9"/>
    <p:sldId id="271" r:id="rId10"/>
    <p:sldId id="276" r:id="rId11"/>
    <p:sldId id="288" r:id="rId12"/>
    <p:sldId id="289" r:id="rId13"/>
    <p:sldId id="290" r:id="rId14"/>
    <p:sldId id="295" r:id="rId15"/>
  </p:sldIdLst>
  <p:sldSz cx="9144000" cy="6858000" type="screen4x3"/>
  <p:notesSz cx="6858000" cy="9144000"/>
  <p:defaultTextStyle>
    <a:defPPr>
      <a:defRPr lang="lv-LV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Vidējs stils 2 - izcēlum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25" d="100"/>
          <a:sy n="125" d="100"/>
        </p:scale>
        <p:origin x="90" y="-18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10" Type="http://schemas.openxmlformats.org/officeDocument/2006/relationships/slide" Target="slides/slide5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alvenes vietturis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lv-LV"/>
              <a:t>roboesl</a:t>
            </a:r>
          </a:p>
        </p:txBody>
      </p:sp>
      <p:sp>
        <p:nvSpPr>
          <p:cNvPr id="3" name="Datuma vietturis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D53539-6F43-440D-B409-A3F23717E271}" type="datetimeFigureOut">
              <a:rPr lang="lv-LV" smtClean="0"/>
              <a:t>11.05.2017</a:t>
            </a:fld>
            <a:endParaRPr lang="lv-LV"/>
          </a:p>
        </p:txBody>
      </p:sp>
      <p:sp>
        <p:nvSpPr>
          <p:cNvPr id="4" name="Kājenes vietturis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lv-LV"/>
          </a:p>
        </p:txBody>
      </p:sp>
      <p:sp>
        <p:nvSpPr>
          <p:cNvPr id="5" name="Slaida numura vietturis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1C7BBC-A3FD-4928-A5C9-D9E472586C60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268100446"/>
      </p:ext>
    </p:extLst>
  </p:cSld>
  <p:clrMap bg1="lt1" tx1="dk1" bg2="lt2" tx2="dk2" accent1="accent1" accent2="accent2" accent3="accent3" accent4="accent4" accent5="accent5" accent6="accent6" hlink="hlink" folHlink="folHlink"/>
  <p:hf sldNum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alvenes vietturis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lv-LV"/>
              <a:t>roboesl</a:t>
            </a:r>
          </a:p>
        </p:txBody>
      </p:sp>
      <p:sp>
        <p:nvSpPr>
          <p:cNvPr id="3" name="Datuma vietturis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D0E63D-B84D-4B2F-8FDA-E00841E54FB3}" type="datetimeFigureOut">
              <a:rPr lang="lv-LV" smtClean="0"/>
              <a:t>11.05.2017</a:t>
            </a:fld>
            <a:endParaRPr lang="lv-LV"/>
          </a:p>
        </p:txBody>
      </p:sp>
      <p:sp>
        <p:nvSpPr>
          <p:cNvPr id="4" name="Slaida attēla vietturi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lv-LV"/>
          </a:p>
        </p:txBody>
      </p:sp>
      <p:sp>
        <p:nvSpPr>
          <p:cNvPr id="5" name="Piezīmju vietturi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lv-LV"/>
              <a:t>Rediģēt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</a:p>
        </p:txBody>
      </p:sp>
      <p:sp>
        <p:nvSpPr>
          <p:cNvPr id="6" name="Kājenes vietturis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lv-LV"/>
          </a:p>
        </p:txBody>
      </p:sp>
      <p:sp>
        <p:nvSpPr>
          <p:cNvPr id="7" name="Slaida numura vietturis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D535AA-C881-4845-8198-AA8D0F368242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203467927"/>
      </p:ext>
    </p:extLst>
  </p:cSld>
  <p:clrMap bg1="lt1" tx1="dk1" bg2="lt2" tx2="dk2" accent1="accent1" accent2="accent2" accent3="accent3" accent4="accent4" accent5="accent5" accent6="accent6" hlink="hlink" folHlink="folHlink"/>
  <p:hf sldNum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3.jp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Virsraksta slai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4530"/>
            <a:ext cx="6858000" cy="2387600"/>
          </a:xfrm>
        </p:spPr>
        <p:txBody>
          <a:bodyPr anchor="b">
            <a:normAutofit/>
          </a:bodyPr>
          <a:lstStyle>
            <a:lvl1pPr algn="ctr">
              <a:defRPr sz="4500"/>
            </a:lvl1pPr>
          </a:lstStyle>
          <a:p>
            <a:r>
              <a:rPr lang="lv-LV"/>
              <a:t>Rediģēt šablona virsraksta stilu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 algn="ctr">
              <a:buNone/>
              <a:defRPr sz="21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lv-LV"/>
              <a:t>Noklikšķiniet, lai rediģētu šablona apakšvirsraksta stilu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3848C-7D38-4B29-924C-E72BAB9C9B9B}" type="datetime1">
              <a:rPr lang="lv-LV" smtClean="0"/>
              <a:t>11.05.2017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405A4-00F6-468F-AA55-FAF14B94C568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581028246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Virsraksts un vertikāls teks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/>
              <a:t>Rediģēt šablona virsraksta stilu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lv-LV"/>
              <a:t>Rediģēt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3848C-7D38-4B29-924C-E72BAB9C9B9B}" type="datetime1">
              <a:rPr lang="lv-LV" smtClean="0"/>
              <a:t>11.05.2017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405A4-00F6-468F-AA55-FAF14B94C568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813603587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āls virsraksts un teks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0362"/>
            <a:ext cx="1971675" cy="5811838"/>
          </a:xfrm>
        </p:spPr>
        <p:txBody>
          <a:bodyPr vert="eaVert"/>
          <a:lstStyle/>
          <a:p>
            <a:r>
              <a:rPr lang="lv-LV"/>
              <a:t>Rediģēt šablona virsraksta stilu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0363"/>
            <a:ext cx="5800725" cy="5811837"/>
          </a:xfrm>
        </p:spPr>
        <p:txBody>
          <a:bodyPr vert="eaVert"/>
          <a:lstStyle/>
          <a:p>
            <a:pPr lvl="0"/>
            <a:r>
              <a:rPr lang="lv-LV"/>
              <a:t>Rediģēt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3848C-7D38-4B29-924C-E72BAB9C9B9B}" type="datetime1">
              <a:rPr lang="lv-LV" smtClean="0"/>
              <a:t>11.05.2017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405A4-00F6-468F-AA55-FAF14B94C568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385547949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Virsraksta slai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4530"/>
            <a:ext cx="6858000" cy="2387600"/>
          </a:xfrm>
        </p:spPr>
        <p:txBody>
          <a:bodyPr anchor="b">
            <a:normAutofit/>
          </a:bodyPr>
          <a:lstStyle>
            <a:lvl1pPr algn="ctr">
              <a:defRPr sz="4500"/>
            </a:lvl1pPr>
          </a:lstStyle>
          <a:p>
            <a:r>
              <a:rPr lang="lv-LV"/>
              <a:t>Rediģēt šablona virsraksta stilu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 algn="ctr">
              <a:buNone/>
              <a:defRPr sz="21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lv-LV"/>
              <a:t>Noklikšķiniet, lai rediģētu šablona apakšvirsraksta stilu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3848C-7D38-4B29-924C-E72BAB9C9B9B}" type="datetime1">
              <a:rPr lang="lv-LV" smtClean="0"/>
              <a:t>11.05.2017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405A4-00F6-468F-AA55-FAF14B94C568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389780419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Virsraksts un satu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/>
              <a:t>Rediģēt šablona virsraksta stilu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lv-LV"/>
              <a:t>Rediģēt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3848C-7D38-4B29-924C-E72BAB9C9B9B}" type="datetime1">
              <a:rPr lang="lv-LV" smtClean="0"/>
              <a:t>11.05.2017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405A4-00F6-468F-AA55-FAF14B94C568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4218343929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adaļas galve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12423"/>
            <a:ext cx="7886700" cy="2851208"/>
          </a:xfrm>
        </p:spPr>
        <p:txBody>
          <a:bodyPr anchor="b">
            <a:normAutofit/>
          </a:bodyPr>
          <a:lstStyle>
            <a:lvl1pPr>
              <a:defRPr sz="4500" b="0"/>
            </a:lvl1pPr>
          </a:lstStyle>
          <a:p>
            <a:r>
              <a:rPr lang="lv-LV"/>
              <a:t>Rediģēt šablona virsraksta stilu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52634"/>
            <a:ext cx="78867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v-LV"/>
              <a:t>Rediģēt šablona teksta stilus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3848C-7D38-4B29-924C-E72BAB9C9B9B}" type="datetime1">
              <a:rPr lang="lv-LV" smtClean="0"/>
              <a:t>11.05.2017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405A4-00F6-468F-AA55-FAF14B94C568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75397748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ivi satura blok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/>
              <a:t>Rediģēt šablona virsraksta stilu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3845" y="1828801"/>
            <a:ext cx="3886200" cy="4351337"/>
          </a:xfrm>
        </p:spPr>
        <p:txBody>
          <a:bodyPr/>
          <a:lstStyle/>
          <a:p>
            <a:pPr lvl="0"/>
            <a:r>
              <a:rPr lang="lv-LV"/>
              <a:t>Rediģēt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8801"/>
            <a:ext cx="3886200" cy="4351337"/>
          </a:xfrm>
        </p:spPr>
        <p:txBody>
          <a:bodyPr/>
          <a:lstStyle/>
          <a:p>
            <a:pPr lvl="0"/>
            <a:r>
              <a:rPr lang="lv-LV"/>
              <a:t>Rediģēt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3848C-7D38-4B29-924C-E72BAB9C9B9B}" type="datetime1">
              <a:rPr lang="lv-LV" smtClean="0"/>
              <a:t>11.05.2017</a:t>
            </a:fld>
            <a:endParaRPr lang="lv-L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405A4-00F6-468F-AA55-FAF14B94C568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083169395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alīdzināju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3845" y="1681851"/>
            <a:ext cx="386715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lv-LV"/>
              <a:t>Rediģēt šablona teksta stilus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45" y="2507551"/>
            <a:ext cx="3867150" cy="3680525"/>
          </a:xfrm>
        </p:spPr>
        <p:txBody>
          <a:bodyPr/>
          <a:lstStyle/>
          <a:p>
            <a:pPr lvl="0"/>
            <a:r>
              <a:rPr lang="lv-LV"/>
              <a:t>Rediģēt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851"/>
            <a:ext cx="38862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lv-LV"/>
              <a:t>Rediģēt šablona teksta stilus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7551"/>
            <a:ext cx="3886201" cy="3680525"/>
          </a:xfrm>
        </p:spPr>
        <p:txBody>
          <a:bodyPr/>
          <a:lstStyle/>
          <a:p>
            <a:pPr lvl="0"/>
            <a:r>
              <a:rPr lang="lv-LV"/>
              <a:t>Rediģēt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3848C-7D38-4B29-924C-E72BAB9C9B9B}" type="datetime1">
              <a:rPr lang="lv-LV" smtClean="0"/>
              <a:t>11.05.2017</a:t>
            </a:fld>
            <a:endParaRPr lang="lv-LV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405A4-00F6-468F-AA55-FAF14B94C568}" type="slidenum">
              <a:rPr lang="lv-LV" smtClean="0"/>
              <a:t>‹#›</a:t>
            </a:fld>
            <a:endParaRPr lang="lv-LV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/>
              <a:t>Rediģēt šablona virsraksta stilu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586818"/>
      </p:ext>
    </p:extLst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kai virsraks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3848C-7D38-4B29-924C-E72BAB9C9B9B}" type="datetime1">
              <a:rPr lang="lv-LV" smtClean="0"/>
              <a:t>11.05.2017</a:t>
            </a:fld>
            <a:endParaRPr lang="lv-LV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405A4-00F6-468F-AA55-FAF14B94C568}" type="slidenum">
              <a:rPr lang="lv-LV" smtClean="0"/>
              <a:t>‹#›</a:t>
            </a:fld>
            <a:endParaRPr lang="lv-LV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/>
              <a:t>Rediģēt šablona virsraksta stilu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156132"/>
      </p:ext>
    </p:extLst>
  </p:cSld>
  <p:clrMapOvr>
    <a:masterClrMapping/>
  </p:clrMapOvr>
  <p:hf sldNum="0"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uk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3848C-7D38-4B29-924C-E72BAB9C9B9B}" type="datetime1">
              <a:rPr lang="lv-LV" smtClean="0"/>
              <a:t>11.05.2017</a:t>
            </a:fld>
            <a:endParaRPr lang="lv-LV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405A4-00F6-468F-AA55-FAF14B94C568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106264027"/>
      </p:ext>
    </p:extLst>
  </p:cSld>
  <p:clrMapOvr>
    <a:masterClrMapping/>
  </p:clrMapOvr>
  <p:hf sldNum="0"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turs ar paraks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457201"/>
            <a:ext cx="2948940" cy="1600197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lv-LV"/>
              <a:t>Rediģēt šablona virsraksta stilu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990600"/>
            <a:ext cx="4629150" cy="487680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lv-LV"/>
              <a:t>Rediģēt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936" y="2057399"/>
            <a:ext cx="294894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lv-LV"/>
              <a:t>Rediģēt šablona teksta stilus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3848C-7D38-4B29-924C-E72BAB9C9B9B}" type="datetime1">
              <a:rPr lang="lv-LV" smtClean="0"/>
              <a:t>11.05.2017</a:t>
            </a:fld>
            <a:endParaRPr lang="lv-L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405A4-00F6-468F-AA55-FAF14B94C568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099718779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Virsraksts un satu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/>
              <a:t>Rediģēt šablona virsraksta stilu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lv-LV"/>
              <a:t>Rediģēt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3848C-7D38-4B29-924C-E72BAB9C9B9B}" type="datetime1">
              <a:rPr lang="lv-LV" smtClean="0"/>
              <a:t>11.05.2017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405A4-00F6-468F-AA55-FAF14B94C568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613176029"/>
      </p:ext>
    </p:extLst>
  </p:cSld>
  <p:clrMapOvr>
    <a:masterClrMapping/>
  </p:clrMapOvr>
  <p:hf sldNum="0"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ttēls ar paraks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457200"/>
            <a:ext cx="2948940" cy="1600200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lv-LV"/>
              <a:t>Rediģēt šablona virsraksta stilu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6200" y="990600"/>
            <a:ext cx="4629150" cy="4876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lv-LV"/>
              <a:t>Noklikšķiniet uz ikonas, lai pievienotu attēlu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936" y="2057400"/>
            <a:ext cx="294894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lv-LV"/>
              <a:t>Rediģēt šablona teksta stilus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3848C-7D38-4B29-924C-E72BAB9C9B9B}" type="datetime1">
              <a:rPr lang="lv-LV" smtClean="0"/>
              <a:t>11.05.2017</a:t>
            </a:fld>
            <a:endParaRPr lang="lv-L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405A4-00F6-468F-AA55-FAF14B94C568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591214085"/>
      </p:ext>
    </p:extLst>
  </p:cSld>
  <p:clrMapOvr>
    <a:masterClrMapping/>
  </p:clrMapOvr>
  <p:hf sldNum="0"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Virsraksts un vertikāls teks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/>
              <a:t>Rediģēt šablona virsraksta stilu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lv-LV"/>
              <a:t>Rediģēt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3848C-7D38-4B29-924C-E72BAB9C9B9B}" type="datetime1">
              <a:rPr lang="lv-LV" smtClean="0"/>
              <a:t>11.05.2017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405A4-00F6-468F-AA55-FAF14B94C568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980554077"/>
      </p:ext>
    </p:extLst>
  </p:cSld>
  <p:clrMapOvr>
    <a:masterClrMapping/>
  </p:clrMapOvr>
  <p:hf sldNum="0"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āls virsraksts un teks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0362"/>
            <a:ext cx="1971675" cy="5811838"/>
          </a:xfrm>
        </p:spPr>
        <p:txBody>
          <a:bodyPr vert="eaVert"/>
          <a:lstStyle/>
          <a:p>
            <a:r>
              <a:rPr lang="lv-LV"/>
              <a:t>Rediģēt šablona virsraksta stilu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0363"/>
            <a:ext cx="5800725" cy="5811837"/>
          </a:xfrm>
        </p:spPr>
        <p:txBody>
          <a:bodyPr vert="eaVert"/>
          <a:lstStyle/>
          <a:p>
            <a:pPr lvl="0"/>
            <a:r>
              <a:rPr lang="lv-LV"/>
              <a:t>Rediģēt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3848C-7D38-4B29-924C-E72BAB9C9B9B}" type="datetime1">
              <a:rPr lang="lv-LV" smtClean="0"/>
              <a:t>11.05.2017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405A4-00F6-468F-AA55-FAF14B94C568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177429772"/>
      </p:ext>
    </p:extLst>
  </p:cSld>
  <p:clrMapOvr>
    <a:masterClrMapping/>
  </p:clrMapOvr>
  <p:hf sldNum="0"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Virsraksta slai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4530"/>
            <a:ext cx="6858000" cy="2387600"/>
          </a:xfrm>
        </p:spPr>
        <p:txBody>
          <a:bodyPr anchor="b">
            <a:normAutofit/>
          </a:bodyPr>
          <a:lstStyle>
            <a:lvl1pPr algn="ctr">
              <a:defRPr sz="4500"/>
            </a:lvl1pPr>
          </a:lstStyle>
          <a:p>
            <a:r>
              <a:rPr lang="lv-LV"/>
              <a:t>Rediģēt šablona virsraksta stilu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 algn="ctr">
              <a:buNone/>
              <a:defRPr sz="21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lv-LV"/>
              <a:t>Noklikšķiniet, lai rediģētu šablona apakšvirsraksta stilu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3848C-7D38-4B29-924C-E72BAB9C9B9B}" type="datetime1">
              <a:rPr lang="lv-LV" smtClean="0"/>
              <a:t>11.05.2017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405A4-00F6-468F-AA55-FAF14B94C568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039296017"/>
      </p:ext>
    </p:extLst>
  </p:cSld>
  <p:clrMapOvr>
    <a:masterClrMapping/>
  </p:clrMapOvr>
  <p:hf sldNum="0"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Virsraksts un satu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/>
              <a:t>Rediģēt šablona virsraksta stilu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lv-LV"/>
              <a:t>Rediģēt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3848C-7D38-4B29-924C-E72BAB9C9B9B}" type="datetime1">
              <a:rPr lang="lv-LV" smtClean="0"/>
              <a:t>11.05.2017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405A4-00F6-468F-AA55-FAF14B94C568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360452493"/>
      </p:ext>
    </p:extLst>
  </p:cSld>
  <p:clrMapOvr>
    <a:masterClrMapping/>
  </p:clrMapOvr>
  <p:hf sldNum="0"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adaļas galve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12423"/>
            <a:ext cx="7886700" cy="2851208"/>
          </a:xfrm>
        </p:spPr>
        <p:txBody>
          <a:bodyPr anchor="b">
            <a:normAutofit/>
          </a:bodyPr>
          <a:lstStyle>
            <a:lvl1pPr>
              <a:defRPr sz="4500" b="0"/>
            </a:lvl1pPr>
          </a:lstStyle>
          <a:p>
            <a:r>
              <a:rPr lang="lv-LV"/>
              <a:t>Rediģēt šablona virsraksta stilu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52634"/>
            <a:ext cx="78867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v-LV"/>
              <a:t>Rediģēt šablona teksta stilus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3848C-7D38-4B29-924C-E72BAB9C9B9B}" type="datetime1">
              <a:rPr lang="lv-LV" smtClean="0"/>
              <a:t>11.05.2017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405A4-00F6-468F-AA55-FAF14B94C568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611656964"/>
      </p:ext>
    </p:extLst>
  </p:cSld>
  <p:clrMapOvr>
    <a:masterClrMapping/>
  </p:clrMapOvr>
  <p:hf sldNum="0"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ivi satura blok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/>
              <a:t>Rediģēt šablona virsraksta stilu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3845" y="1828801"/>
            <a:ext cx="3886200" cy="4351337"/>
          </a:xfrm>
        </p:spPr>
        <p:txBody>
          <a:bodyPr/>
          <a:lstStyle/>
          <a:p>
            <a:pPr lvl="0"/>
            <a:r>
              <a:rPr lang="lv-LV"/>
              <a:t>Rediģēt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8801"/>
            <a:ext cx="3886200" cy="4351337"/>
          </a:xfrm>
        </p:spPr>
        <p:txBody>
          <a:bodyPr/>
          <a:lstStyle/>
          <a:p>
            <a:pPr lvl="0"/>
            <a:r>
              <a:rPr lang="lv-LV"/>
              <a:t>Rediģēt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3848C-7D38-4B29-924C-E72BAB9C9B9B}" type="datetime1">
              <a:rPr lang="lv-LV" smtClean="0"/>
              <a:t>11.05.2017</a:t>
            </a:fld>
            <a:endParaRPr lang="lv-L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405A4-00F6-468F-AA55-FAF14B94C568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464218246"/>
      </p:ext>
    </p:extLst>
  </p:cSld>
  <p:clrMapOvr>
    <a:masterClrMapping/>
  </p:clrMapOvr>
  <p:hf sldNum="0"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alīdzināju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3845" y="1681851"/>
            <a:ext cx="386715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lv-LV"/>
              <a:t>Rediģēt šablona teksta stilus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45" y="2507551"/>
            <a:ext cx="3867150" cy="3680525"/>
          </a:xfrm>
        </p:spPr>
        <p:txBody>
          <a:bodyPr/>
          <a:lstStyle/>
          <a:p>
            <a:pPr lvl="0"/>
            <a:r>
              <a:rPr lang="lv-LV"/>
              <a:t>Rediģēt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851"/>
            <a:ext cx="38862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lv-LV"/>
              <a:t>Rediģēt šablona teksta stilus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7551"/>
            <a:ext cx="3886201" cy="3680525"/>
          </a:xfrm>
        </p:spPr>
        <p:txBody>
          <a:bodyPr/>
          <a:lstStyle/>
          <a:p>
            <a:pPr lvl="0"/>
            <a:r>
              <a:rPr lang="lv-LV"/>
              <a:t>Rediģēt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3848C-7D38-4B29-924C-E72BAB9C9B9B}" type="datetime1">
              <a:rPr lang="lv-LV" smtClean="0"/>
              <a:t>11.05.2017</a:t>
            </a:fld>
            <a:endParaRPr lang="lv-LV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405A4-00F6-468F-AA55-FAF14B94C568}" type="slidenum">
              <a:rPr lang="lv-LV" smtClean="0"/>
              <a:t>‹#›</a:t>
            </a:fld>
            <a:endParaRPr lang="lv-LV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/>
              <a:t>Rediģēt šablona virsraksta stilu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1234219"/>
      </p:ext>
    </p:extLst>
  </p:cSld>
  <p:clrMapOvr>
    <a:masterClrMapping/>
  </p:clrMapOvr>
  <p:hf sldNum="0"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kai virsraks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3848C-7D38-4B29-924C-E72BAB9C9B9B}" type="datetime1">
              <a:rPr lang="lv-LV" smtClean="0"/>
              <a:t>11.05.2017</a:t>
            </a:fld>
            <a:endParaRPr lang="lv-LV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405A4-00F6-468F-AA55-FAF14B94C568}" type="slidenum">
              <a:rPr lang="lv-LV" smtClean="0"/>
              <a:t>‹#›</a:t>
            </a:fld>
            <a:endParaRPr lang="lv-LV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/>
              <a:t>Rediģēt šablona virsraksta stilu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300429"/>
      </p:ext>
    </p:extLst>
  </p:cSld>
  <p:clrMapOvr>
    <a:masterClrMapping/>
  </p:clrMapOvr>
  <p:hf sldNum="0" hdr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uk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3848C-7D38-4B29-924C-E72BAB9C9B9B}" type="datetime1">
              <a:rPr lang="lv-LV" smtClean="0"/>
              <a:t>11.05.2017</a:t>
            </a:fld>
            <a:endParaRPr lang="lv-LV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405A4-00F6-468F-AA55-FAF14B94C568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724393868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adaļas galve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12423"/>
            <a:ext cx="7886700" cy="2851208"/>
          </a:xfrm>
        </p:spPr>
        <p:txBody>
          <a:bodyPr anchor="b">
            <a:normAutofit/>
          </a:bodyPr>
          <a:lstStyle>
            <a:lvl1pPr>
              <a:defRPr sz="4500" b="0"/>
            </a:lvl1pPr>
          </a:lstStyle>
          <a:p>
            <a:r>
              <a:rPr lang="lv-LV"/>
              <a:t>Rediģēt šablona virsraksta stilu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52634"/>
            <a:ext cx="78867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v-LV"/>
              <a:t>Rediģēt šablona teksta stilus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3848C-7D38-4B29-924C-E72BAB9C9B9B}" type="datetime1">
              <a:rPr lang="lv-LV" smtClean="0"/>
              <a:t>11.05.2017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405A4-00F6-468F-AA55-FAF14B94C568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029168654"/>
      </p:ext>
    </p:extLst>
  </p:cSld>
  <p:clrMapOvr>
    <a:masterClrMapping/>
  </p:clrMapOvr>
  <p:hf sldNum="0" hdr="0" ft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turs ar paraks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457201"/>
            <a:ext cx="2948940" cy="1600197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lv-LV"/>
              <a:t>Rediģēt šablona virsraksta stilu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990600"/>
            <a:ext cx="4629150" cy="487680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lv-LV"/>
              <a:t>Rediģēt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936" y="2057399"/>
            <a:ext cx="294894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lv-LV"/>
              <a:t>Rediģēt šablona teksta stilus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3848C-7D38-4B29-924C-E72BAB9C9B9B}" type="datetime1">
              <a:rPr lang="lv-LV" smtClean="0"/>
              <a:t>11.05.2017</a:t>
            </a:fld>
            <a:endParaRPr lang="lv-L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405A4-00F6-468F-AA55-FAF14B94C568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114799996"/>
      </p:ext>
    </p:extLst>
  </p:cSld>
  <p:clrMapOvr>
    <a:masterClrMapping/>
  </p:clrMapOvr>
  <p:hf sldNum="0" hdr="0" ft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ttēls ar paraks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457200"/>
            <a:ext cx="2948940" cy="1600200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lv-LV"/>
              <a:t>Rediģēt šablona virsraksta stilu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6200" y="990600"/>
            <a:ext cx="4629150" cy="4876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lv-LV"/>
              <a:t>Noklikšķiniet uz ikonas, lai pievienotu attēlu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936" y="2057400"/>
            <a:ext cx="294894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lv-LV"/>
              <a:t>Rediģēt šablona teksta stilus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3848C-7D38-4B29-924C-E72BAB9C9B9B}" type="datetime1">
              <a:rPr lang="lv-LV" smtClean="0"/>
              <a:t>11.05.2017</a:t>
            </a:fld>
            <a:endParaRPr lang="lv-L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405A4-00F6-468F-AA55-FAF14B94C568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094920369"/>
      </p:ext>
    </p:extLst>
  </p:cSld>
  <p:clrMapOvr>
    <a:masterClrMapping/>
  </p:clrMapOvr>
  <p:hf sldNum="0" hdr="0" ft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Virsraksts un vertikāls teks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/>
              <a:t>Rediģēt šablona virsraksta stilu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lv-LV"/>
              <a:t>Rediģēt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3848C-7D38-4B29-924C-E72BAB9C9B9B}" type="datetime1">
              <a:rPr lang="lv-LV" smtClean="0"/>
              <a:t>11.05.2017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405A4-00F6-468F-AA55-FAF14B94C568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132632435"/>
      </p:ext>
    </p:extLst>
  </p:cSld>
  <p:clrMapOvr>
    <a:masterClrMapping/>
  </p:clrMapOvr>
  <p:hf sldNum="0" hdr="0" ft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āls virsraksts un teks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0362"/>
            <a:ext cx="1971675" cy="5811838"/>
          </a:xfrm>
        </p:spPr>
        <p:txBody>
          <a:bodyPr vert="eaVert"/>
          <a:lstStyle/>
          <a:p>
            <a:r>
              <a:rPr lang="lv-LV"/>
              <a:t>Rediģēt šablona virsraksta stilu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0363"/>
            <a:ext cx="5800725" cy="5811837"/>
          </a:xfrm>
        </p:spPr>
        <p:txBody>
          <a:bodyPr vert="eaVert"/>
          <a:lstStyle/>
          <a:p>
            <a:pPr lvl="0"/>
            <a:r>
              <a:rPr lang="lv-LV"/>
              <a:t>Rediģēt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3848C-7D38-4B29-924C-E72BAB9C9B9B}" type="datetime1">
              <a:rPr lang="lv-LV" smtClean="0"/>
              <a:t>11.05.2017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405A4-00F6-468F-AA55-FAF14B94C568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551973579"/>
      </p:ext>
    </p:extLst>
  </p:cSld>
  <p:clrMapOvr>
    <a:masterClrMapping/>
  </p:clrMapOvr>
  <p:hf sldNum="0" hdr="0" ftr="0" dt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Virsraksta slai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4530"/>
            <a:ext cx="6858000" cy="2387600"/>
          </a:xfrm>
        </p:spPr>
        <p:txBody>
          <a:bodyPr anchor="b">
            <a:normAutofit/>
          </a:bodyPr>
          <a:lstStyle>
            <a:lvl1pPr algn="ctr">
              <a:defRPr sz="4500"/>
            </a:lvl1pPr>
          </a:lstStyle>
          <a:p>
            <a:r>
              <a:rPr lang="lv-LV"/>
              <a:t>Rediģēt šablona virsraksta stilu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 algn="ctr">
              <a:buNone/>
              <a:defRPr sz="21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lv-LV"/>
              <a:t>Noklikšķiniet, lai rediģētu šablona apakšvirsraksta stilu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3848C-7D38-4B29-924C-E72BAB9C9B9B}" type="datetime1">
              <a:rPr lang="lv-LV" smtClean="0"/>
              <a:t>11.05.2017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405A4-00F6-468F-AA55-FAF14B94C568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39729477"/>
      </p:ext>
    </p:extLst>
  </p:cSld>
  <p:clrMapOvr>
    <a:masterClrMapping/>
  </p:clrMapOvr>
  <p:hf sldNum="0" hdr="0" ft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Virsraksts un satu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/>
              <a:t>Rediģēt šablona virsraksta stilu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lv-LV"/>
              <a:t>Rediģēt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3848C-7D38-4B29-924C-E72BAB9C9B9B}" type="datetime1">
              <a:rPr lang="lv-LV" smtClean="0"/>
              <a:t>11.05.2017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405A4-00F6-468F-AA55-FAF14B94C568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71408015"/>
      </p:ext>
    </p:extLst>
  </p:cSld>
  <p:clrMapOvr>
    <a:masterClrMapping/>
  </p:clrMapOvr>
  <p:hf sldNum="0" hdr="0" ftr="0" dt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adaļas galve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12423"/>
            <a:ext cx="7886700" cy="2851208"/>
          </a:xfrm>
        </p:spPr>
        <p:txBody>
          <a:bodyPr anchor="b">
            <a:normAutofit/>
          </a:bodyPr>
          <a:lstStyle>
            <a:lvl1pPr>
              <a:defRPr sz="4500" b="0"/>
            </a:lvl1pPr>
          </a:lstStyle>
          <a:p>
            <a:r>
              <a:rPr lang="lv-LV"/>
              <a:t>Rediģēt šablona virsraksta stilu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52634"/>
            <a:ext cx="78867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v-LV"/>
              <a:t>Rediģēt šablona teksta stilus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3848C-7D38-4B29-924C-E72BAB9C9B9B}" type="datetime1">
              <a:rPr lang="lv-LV" smtClean="0"/>
              <a:t>11.05.2017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405A4-00F6-468F-AA55-FAF14B94C568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800948252"/>
      </p:ext>
    </p:extLst>
  </p:cSld>
  <p:clrMapOvr>
    <a:masterClrMapping/>
  </p:clrMapOvr>
  <p:hf sldNum="0" hdr="0" ftr="0" dt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ivi satura blok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/>
              <a:t>Rediģēt šablona virsraksta stilu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3845" y="1828801"/>
            <a:ext cx="3886200" cy="4351337"/>
          </a:xfrm>
        </p:spPr>
        <p:txBody>
          <a:bodyPr/>
          <a:lstStyle/>
          <a:p>
            <a:pPr lvl="0"/>
            <a:r>
              <a:rPr lang="lv-LV"/>
              <a:t>Rediģēt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8801"/>
            <a:ext cx="3886200" cy="4351337"/>
          </a:xfrm>
        </p:spPr>
        <p:txBody>
          <a:bodyPr/>
          <a:lstStyle/>
          <a:p>
            <a:pPr lvl="0"/>
            <a:r>
              <a:rPr lang="lv-LV"/>
              <a:t>Rediģēt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3848C-7D38-4B29-924C-E72BAB9C9B9B}" type="datetime1">
              <a:rPr lang="lv-LV" smtClean="0"/>
              <a:t>11.05.2017</a:t>
            </a:fld>
            <a:endParaRPr lang="lv-L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405A4-00F6-468F-AA55-FAF14B94C568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799213723"/>
      </p:ext>
    </p:extLst>
  </p:cSld>
  <p:clrMapOvr>
    <a:masterClrMapping/>
  </p:clrMapOvr>
  <p:hf sldNum="0" hdr="0" ftr="0" dt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alīdzināju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3845" y="1681851"/>
            <a:ext cx="386715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lv-LV"/>
              <a:t>Rediģēt šablona teksta stilus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45" y="2507551"/>
            <a:ext cx="3867150" cy="3680525"/>
          </a:xfrm>
        </p:spPr>
        <p:txBody>
          <a:bodyPr/>
          <a:lstStyle/>
          <a:p>
            <a:pPr lvl="0"/>
            <a:r>
              <a:rPr lang="lv-LV"/>
              <a:t>Rediģēt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851"/>
            <a:ext cx="38862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lv-LV"/>
              <a:t>Rediģēt šablona teksta stilus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7551"/>
            <a:ext cx="3886201" cy="3680525"/>
          </a:xfrm>
        </p:spPr>
        <p:txBody>
          <a:bodyPr/>
          <a:lstStyle/>
          <a:p>
            <a:pPr lvl="0"/>
            <a:r>
              <a:rPr lang="lv-LV"/>
              <a:t>Rediģēt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3848C-7D38-4B29-924C-E72BAB9C9B9B}" type="datetime1">
              <a:rPr lang="lv-LV" smtClean="0"/>
              <a:t>11.05.2017</a:t>
            </a:fld>
            <a:endParaRPr lang="lv-LV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405A4-00F6-468F-AA55-FAF14B94C568}" type="slidenum">
              <a:rPr lang="lv-LV" smtClean="0"/>
              <a:t>‹#›</a:t>
            </a:fld>
            <a:endParaRPr lang="lv-LV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/>
              <a:t>Rediģēt šablona virsraksta stilu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928729"/>
      </p:ext>
    </p:extLst>
  </p:cSld>
  <p:clrMapOvr>
    <a:masterClrMapping/>
  </p:clrMapOvr>
  <p:hf sldNum="0" hdr="0" ftr="0" dt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kai virsraks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3848C-7D38-4B29-924C-E72BAB9C9B9B}" type="datetime1">
              <a:rPr lang="lv-LV" smtClean="0"/>
              <a:t>11.05.2017</a:t>
            </a:fld>
            <a:endParaRPr lang="lv-LV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405A4-00F6-468F-AA55-FAF14B94C568}" type="slidenum">
              <a:rPr lang="lv-LV" smtClean="0"/>
              <a:t>‹#›</a:t>
            </a:fld>
            <a:endParaRPr lang="lv-LV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/>
              <a:t>Rediģēt šablona virsraksta stilu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120349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ivi satura blok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/>
              <a:t>Rediģēt šablona virsraksta stilu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3845" y="1828801"/>
            <a:ext cx="3886200" cy="4351337"/>
          </a:xfrm>
        </p:spPr>
        <p:txBody>
          <a:bodyPr/>
          <a:lstStyle/>
          <a:p>
            <a:pPr lvl="0"/>
            <a:r>
              <a:rPr lang="lv-LV"/>
              <a:t>Rediģēt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8801"/>
            <a:ext cx="3886200" cy="4351337"/>
          </a:xfrm>
        </p:spPr>
        <p:txBody>
          <a:bodyPr/>
          <a:lstStyle/>
          <a:p>
            <a:pPr lvl="0"/>
            <a:r>
              <a:rPr lang="lv-LV"/>
              <a:t>Rediģēt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3848C-7D38-4B29-924C-E72BAB9C9B9B}" type="datetime1">
              <a:rPr lang="lv-LV" smtClean="0"/>
              <a:t>11.05.2017</a:t>
            </a:fld>
            <a:endParaRPr lang="lv-L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405A4-00F6-468F-AA55-FAF14B94C568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495990126"/>
      </p:ext>
    </p:extLst>
  </p:cSld>
  <p:clrMapOvr>
    <a:masterClrMapping/>
  </p:clrMapOvr>
  <p:hf sldNum="0" hdr="0" ftr="0" dt="0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uk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3848C-7D38-4B29-924C-E72BAB9C9B9B}" type="datetime1">
              <a:rPr lang="lv-LV" smtClean="0"/>
              <a:t>11.05.2017</a:t>
            </a:fld>
            <a:endParaRPr lang="lv-LV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405A4-00F6-468F-AA55-FAF14B94C568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1319248"/>
      </p:ext>
    </p:extLst>
  </p:cSld>
  <p:clrMapOvr>
    <a:masterClrMapping/>
  </p:clrMapOvr>
  <p:hf sldNum="0" hdr="0" ftr="0" dt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turs ar paraks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457201"/>
            <a:ext cx="2948940" cy="1600197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lv-LV"/>
              <a:t>Rediģēt šablona virsraksta stilu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990600"/>
            <a:ext cx="4629150" cy="487680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lv-LV"/>
              <a:t>Rediģēt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936" y="2057399"/>
            <a:ext cx="294894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lv-LV"/>
              <a:t>Rediģēt šablona teksta stilus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3848C-7D38-4B29-924C-E72BAB9C9B9B}" type="datetime1">
              <a:rPr lang="lv-LV" smtClean="0"/>
              <a:t>11.05.2017</a:t>
            </a:fld>
            <a:endParaRPr lang="lv-L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405A4-00F6-468F-AA55-FAF14B94C568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813971484"/>
      </p:ext>
    </p:extLst>
  </p:cSld>
  <p:clrMapOvr>
    <a:masterClrMapping/>
  </p:clrMapOvr>
  <p:hf sldNum="0" hdr="0" ftr="0" dt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ttēls ar paraks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457200"/>
            <a:ext cx="2948940" cy="1600200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lv-LV"/>
              <a:t>Rediģēt šablona virsraksta stilu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6200" y="990600"/>
            <a:ext cx="4629150" cy="4876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lv-LV"/>
              <a:t>Noklikšķiniet uz ikonas, lai pievienotu attēlu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936" y="2057400"/>
            <a:ext cx="294894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lv-LV"/>
              <a:t>Rediģēt šablona teksta stilus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3848C-7D38-4B29-924C-E72BAB9C9B9B}" type="datetime1">
              <a:rPr lang="lv-LV" smtClean="0"/>
              <a:t>11.05.2017</a:t>
            </a:fld>
            <a:endParaRPr lang="lv-L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405A4-00F6-468F-AA55-FAF14B94C568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417925657"/>
      </p:ext>
    </p:extLst>
  </p:cSld>
  <p:clrMapOvr>
    <a:masterClrMapping/>
  </p:clrMapOvr>
  <p:hf sldNum="0" hdr="0" ftr="0" dt="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Virsraksts un vertikāls teks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/>
              <a:t>Rediģēt šablona virsraksta stilu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lv-LV"/>
              <a:t>Rediģēt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3848C-7D38-4B29-924C-E72BAB9C9B9B}" type="datetime1">
              <a:rPr lang="lv-LV" smtClean="0"/>
              <a:t>11.05.2017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405A4-00F6-468F-AA55-FAF14B94C568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715266338"/>
      </p:ext>
    </p:extLst>
  </p:cSld>
  <p:clrMapOvr>
    <a:masterClrMapping/>
  </p:clrMapOvr>
  <p:hf sldNum="0" hdr="0" ftr="0" dt="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āls virsraksts un teks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0362"/>
            <a:ext cx="1971675" cy="5811838"/>
          </a:xfrm>
        </p:spPr>
        <p:txBody>
          <a:bodyPr vert="eaVert"/>
          <a:lstStyle/>
          <a:p>
            <a:r>
              <a:rPr lang="lv-LV"/>
              <a:t>Rediģēt šablona virsraksta stilu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0363"/>
            <a:ext cx="5800725" cy="5811837"/>
          </a:xfrm>
        </p:spPr>
        <p:txBody>
          <a:bodyPr vert="eaVert"/>
          <a:lstStyle/>
          <a:p>
            <a:pPr lvl="0"/>
            <a:r>
              <a:rPr lang="lv-LV"/>
              <a:t>Rediģēt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3848C-7D38-4B29-924C-E72BAB9C9B9B}" type="datetime1">
              <a:rPr lang="lv-LV" smtClean="0"/>
              <a:t>11.05.2017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405A4-00F6-468F-AA55-FAF14B94C568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4157480995"/>
      </p:ext>
    </p:extLst>
  </p:cSld>
  <p:clrMapOvr>
    <a:masterClrMapping/>
  </p:clrMapOvr>
  <p:hf sldNum="0" hdr="0" ftr="0" dt="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Virsraksta slai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-1588" y="0"/>
            <a:ext cx="9145588" cy="6860798"/>
            <a:chOff x="-1588" y="0"/>
            <a:chExt cx="9145588" cy="6860798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Oval 9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6299432" y="5870198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440" y="2226503"/>
            <a:ext cx="5917679" cy="2550877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lv-LV"/>
              <a:t>Rediģēt šablona virsraksta stilu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6440" y="4777380"/>
            <a:ext cx="5917679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lv-LV"/>
              <a:t>Noklikšķiniet, lai rediģētu šablona apakšvirsraksta stilu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7498080" y="1828800"/>
            <a:ext cx="990599" cy="22865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36A3848C-7D38-4B29-924C-E72BAB9C9B9B}" type="datetime1">
              <a:rPr lang="lv-LV" smtClean="0"/>
              <a:t>11.05.2017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6236208" y="3264408"/>
            <a:ext cx="3859795" cy="228660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endParaRPr lang="lv-LV"/>
          </a:p>
        </p:txBody>
      </p:sp>
      <p:sp>
        <p:nvSpPr>
          <p:cNvPr id="11" name="Rectangle 10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 anchor="b"/>
          <a:lstStyle>
            <a:lvl1pPr algn="ctr">
              <a:defRPr sz="2800"/>
            </a:lvl1pPr>
          </a:lstStyle>
          <a:p>
            <a:fld id="{9D8405A4-00F6-468F-AA55-FAF14B94C568}" type="slidenum">
              <a:rPr lang="lv-LV" smtClean="0"/>
              <a:t>‹#›</a:t>
            </a:fld>
            <a:endParaRPr lang="lv-LV"/>
          </a:p>
        </p:txBody>
      </p:sp>
      <p:pic>
        <p:nvPicPr>
          <p:cNvPr id="17" name="Attēls 1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407703"/>
            <a:ext cx="814286" cy="540000"/>
          </a:xfrm>
          <a:prstGeom prst="rect">
            <a:avLst/>
          </a:prstGeom>
        </p:spPr>
      </p:pic>
      <p:pic>
        <p:nvPicPr>
          <p:cNvPr id="18" name="Attēls 1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9613" y="272382"/>
            <a:ext cx="1020472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201826"/>
      </p:ext>
    </p:extLst>
  </p:cSld>
  <p:clrMapOvr>
    <a:masterClrMapping/>
  </p:clrMapOvr>
  <p:hf sldNum="0" hdr="0" ftr="0" dt="0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Virsraksts un satu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5970" y="927098"/>
            <a:ext cx="6343672" cy="709865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lv-LV"/>
              <a:t>Rediģēt šablona virsraksta stilu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lv-LV"/>
              <a:t>Rediģēt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3848C-7D38-4B29-924C-E72BAB9C9B9B}" type="datetime1">
              <a:rPr lang="lv-LV" smtClean="0"/>
              <a:t>11.05.2017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 anchor="b"/>
          <a:lstStyle>
            <a:lvl1pPr algn="ctr">
              <a:defRPr sz="2800"/>
            </a:lvl1pPr>
          </a:lstStyle>
          <a:p>
            <a:fld id="{9D8405A4-00F6-468F-AA55-FAF14B94C568}" type="slidenum">
              <a:rPr lang="lv-LV" smtClean="0"/>
              <a:t>‹#›</a:t>
            </a:fld>
            <a:endParaRPr lang="lv-LV"/>
          </a:p>
        </p:txBody>
      </p:sp>
      <p:pic>
        <p:nvPicPr>
          <p:cNvPr id="7" name="Attēls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497574"/>
            <a:ext cx="814286" cy="540000"/>
          </a:xfrm>
          <a:prstGeom prst="rect">
            <a:avLst/>
          </a:prstGeom>
        </p:spPr>
      </p:pic>
      <p:pic>
        <p:nvPicPr>
          <p:cNvPr id="8" name="Attēls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513830"/>
            <a:ext cx="1020472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220405"/>
      </p:ext>
    </p:extLst>
  </p:cSld>
  <p:clrMapOvr>
    <a:masterClrMapping/>
  </p:clrMapOvr>
  <p:hf sldNum="0" hdr="0" ftr="0" dt="0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adaļas galve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88" y="0"/>
            <a:ext cx="9145588" cy="6860798"/>
            <a:chOff x="-1588" y="0"/>
            <a:chExt cx="9145588" cy="6860798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6299432" y="5870198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>
            <a:xfrm>
              <a:off x="5283673" y="402165"/>
              <a:ext cx="3465769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 bwMode="gray">
            <a:xfrm rot="16200000">
              <a:off x="3105027" y="1765596"/>
              <a:ext cx="5995993" cy="3326809"/>
            </a:xfrm>
            <a:custGeom>
              <a:avLst/>
              <a:gdLst/>
              <a:ahLst/>
              <a:cxnLst/>
              <a:rect l="0" t="0" r="r" b="b"/>
              <a:pathLst>
                <a:path w="4960" h="2752">
                  <a:moveTo>
                    <a:pt x="0" y="0"/>
                  </a:moveTo>
                  <a:lnTo>
                    <a:pt x="0" y="324"/>
                  </a:lnTo>
                  <a:lnTo>
                    <a:pt x="0" y="1992"/>
                  </a:lnTo>
                  <a:lnTo>
                    <a:pt x="0" y="2752"/>
                  </a:lnTo>
                  <a:lnTo>
                    <a:pt x="4960" y="2752"/>
                  </a:lnTo>
                  <a:lnTo>
                    <a:pt x="4960" y="1992"/>
                  </a:lnTo>
                  <a:lnTo>
                    <a:pt x="4960" y="324"/>
                  </a:lnTo>
                  <a:lnTo>
                    <a:pt x="4960" y="0"/>
                  </a:lnTo>
                  <a:lnTo>
                    <a:pt x="4960" y="0"/>
                  </a:lnTo>
                  <a:lnTo>
                    <a:pt x="4734" y="34"/>
                  </a:lnTo>
                  <a:lnTo>
                    <a:pt x="4510" y="64"/>
                  </a:lnTo>
                  <a:lnTo>
                    <a:pt x="4284" y="90"/>
                  </a:lnTo>
                  <a:lnTo>
                    <a:pt x="4060" y="114"/>
                  </a:lnTo>
                  <a:lnTo>
                    <a:pt x="3836" y="132"/>
                  </a:lnTo>
                  <a:lnTo>
                    <a:pt x="3614" y="146"/>
                  </a:lnTo>
                  <a:lnTo>
                    <a:pt x="3392" y="158"/>
                  </a:lnTo>
                  <a:lnTo>
                    <a:pt x="3174" y="166"/>
                  </a:lnTo>
                  <a:lnTo>
                    <a:pt x="2960" y="172"/>
                  </a:lnTo>
                  <a:lnTo>
                    <a:pt x="2748" y="174"/>
                  </a:lnTo>
                  <a:lnTo>
                    <a:pt x="2542" y="174"/>
                  </a:lnTo>
                  <a:lnTo>
                    <a:pt x="2338" y="174"/>
                  </a:lnTo>
                  <a:lnTo>
                    <a:pt x="2140" y="170"/>
                  </a:lnTo>
                  <a:lnTo>
                    <a:pt x="1948" y="164"/>
                  </a:lnTo>
                  <a:lnTo>
                    <a:pt x="1762" y="156"/>
                  </a:lnTo>
                  <a:lnTo>
                    <a:pt x="1582" y="148"/>
                  </a:lnTo>
                  <a:lnTo>
                    <a:pt x="1410" y="138"/>
                  </a:lnTo>
                  <a:lnTo>
                    <a:pt x="1244" y="128"/>
                  </a:lnTo>
                  <a:lnTo>
                    <a:pt x="1088" y="116"/>
                  </a:lnTo>
                  <a:lnTo>
                    <a:pt x="938" y="104"/>
                  </a:lnTo>
                  <a:lnTo>
                    <a:pt x="668" y="78"/>
                  </a:lnTo>
                  <a:lnTo>
                    <a:pt x="438" y="54"/>
                  </a:lnTo>
                  <a:lnTo>
                    <a:pt x="254" y="34"/>
                  </a:lnTo>
                  <a:lnTo>
                    <a:pt x="116" y="1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/>
            <p:nvPr/>
          </p:nvSpPr>
          <p:spPr bwMode="gray">
            <a:xfrm rot="15687606">
              <a:off x="3320102" y="1458373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7534" y="2257588"/>
            <a:ext cx="3090672" cy="3020344"/>
          </a:xfrm>
        </p:spPr>
        <p:txBody>
          <a:bodyPr anchor="ctr"/>
          <a:lstStyle>
            <a:lvl1pPr algn="l">
              <a:defRPr sz="3200" b="0" cap="none"/>
            </a:lvl1pPr>
          </a:lstStyle>
          <a:p>
            <a:r>
              <a:rPr lang="lv-LV"/>
              <a:t>Rediģēt šablona virsraksta stilu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19261" y="2257588"/>
            <a:ext cx="3082516" cy="302034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v-LV"/>
              <a:t>Rediģēt šablona teksta stilus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3848C-7D38-4B29-924C-E72BAB9C9B9B}" type="datetime1">
              <a:rPr lang="lv-LV" smtClean="0"/>
              <a:t>11.05.2017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8" name="Rectangle 7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 anchor="b"/>
          <a:lstStyle>
            <a:lvl1pPr algn="ctr">
              <a:defRPr sz="2800"/>
            </a:lvl1pPr>
          </a:lstStyle>
          <a:p>
            <a:fld id="{9D8405A4-00F6-468F-AA55-FAF14B94C568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139647195"/>
      </p:ext>
    </p:extLst>
  </p:cSld>
  <p:clrMapOvr>
    <a:masterClrMapping/>
  </p:clrMapOvr>
  <p:hf sldNum="0" hdr="0" ftr="0" dt="0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ivi satura blok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lv-LV"/>
              <a:t>Rediģēt šablona virsraksta stilu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66440" y="2489200"/>
            <a:ext cx="3636980" cy="3530603"/>
          </a:xfrm>
        </p:spPr>
        <p:txBody>
          <a:bodyPr>
            <a:normAutofit/>
          </a:bodyPr>
          <a:lstStyle/>
          <a:p>
            <a:pPr lvl="0"/>
            <a:r>
              <a:rPr lang="lv-LV"/>
              <a:t>Rediģēt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0581" y="2489203"/>
            <a:ext cx="3636980" cy="3530600"/>
          </a:xfrm>
        </p:spPr>
        <p:txBody>
          <a:bodyPr>
            <a:normAutofit/>
          </a:bodyPr>
          <a:lstStyle/>
          <a:p>
            <a:pPr lvl="0"/>
            <a:r>
              <a:rPr lang="lv-LV"/>
              <a:t>Rediģēt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3848C-7D38-4B29-924C-E72BAB9C9B9B}" type="datetime1">
              <a:rPr lang="lv-LV" smtClean="0"/>
              <a:t>11.05.2017</a:t>
            </a:fld>
            <a:endParaRPr lang="lv-L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 anchor="b"/>
          <a:lstStyle>
            <a:lvl1pPr algn="ctr">
              <a:defRPr sz="2800"/>
            </a:lvl1pPr>
          </a:lstStyle>
          <a:p>
            <a:fld id="{9D8405A4-00F6-468F-AA55-FAF14B94C568}" type="slidenum">
              <a:rPr lang="lv-LV" smtClean="0"/>
              <a:t>‹#›</a:t>
            </a:fld>
            <a:endParaRPr lang="lv-LV"/>
          </a:p>
        </p:txBody>
      </p:sp>
      <p:pic>
        <p:nvPicPr>
          <p:cNvPr id="8" name="Attēls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484632"/>
            <a:ext cx="814286" cy="540000"/>
          </a:xfrm>
          <a:prstGeom prst="rect">
            <a:avLst/>
          </a:prstGeom>
        </p:spPr>
      </p:pic>
      <p:pic>
        <p:nvPicPr>
          <p:cNvPr id="9" name="Attēls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7060" y="484632"/>
            <a:ext cx="1020472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948434"/>
      </p:ext>
    </p:extLst>
  </p:cSld>
  <p:clrMapOvr>
    <a:masterClrMapping/>
  </p:clrMapOvr>
  <p:hf sldNum="0" hdr="0" ftr="0" dt="0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līdzināju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lv-LV"/>
              <a:t>Rediģēt šablona virsraksta stilu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9918" y="2489200"/>
            <a:ext cx="3633502" cy="75929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v-LV"/>
              <a:t>Rediģēt šablona teksta stilus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66440" y="3248490"/>
            <a:ext cx="3636980" cy="2771311"/>
          </a:xfrm>
        </p:spPr>
        <p:txBody>
          <a:bodyPr>
            <a:normAutofit/>
          </a:bodyPr>
          <a:lstStyle/>
          <a:p>
            <a:pPr lvl="0"/>
            <a:r>
              <a:rPr lang="lv-LV"/>
              <a:t>Rediģēt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0581" y="2489200"/>
            <a:ext cx="3636979" cy="75663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v-LV"/>
              <a:t>Rediģēt šablona teksta stilus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0581" y="3245835"/>
            <a:ext cx="3636980" cy="2773967"/>
          </a:xfrm>
        </p:spPr>
        <p:txBody>
          <a:bodyPr>
            <a:normAutofit/>
          </a:bodyPr>
          <a:lstStyle/>
          <a:p>
            <a:pPr lvl="0"/>
            <a:r>
              <a:rPr lang="lv-LV"/>
              <a:t>Rediģēt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3848C-7D38-4B29-924C-E72BAB9C9B9B}" type="datetime1">
              <a:rPr lang="lv-LV" smtClean="0"/>
              <a:t>11.05.2017</a:t>
            </a:fld>
            <a:endParaRPr lang="lv-LV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 anchor="b"/>
          <a:lstStyle>
            <a:lvl1pPr algn="ctr">
              <a:defRPr sz="2800"/>
            </a:lvl1pPr>
          </a:lstStyle>
          <a:p>
            <a:fld id="{9D8405A4-00F6-468F-AA55-FAF14B94C568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92842782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alīdzināju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3845" y="1681851"/>
            <a:ext cx="386715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lv-LV"/>
              <a:t>Rediģēt šablona teksta stilus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45" y="2507551"/>
            <a:ext cx="3867150" cy="3680525"/>
          </a:xfrm>
        </p:spPr>
        <p:txBody>
          <a:bodyPr/>
          <a:lstStyle/>
          <a:p>
            <a:pPr lvl="0"/>
            <a:r>
              <a:rPr lang="lv-LV"/>
              <a:t>Rediģēt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851"/>
            <a:ext cx="38862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lv-LV"/>
              <a:t>Rediģēt šablona teksta stilus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7551"/>
            <a:ext cx="3886201" cy="3680525"/>
          </a:xfrm>
        </p:spPr>
        <p:txBody>
          <a:bodyPr/>
          <a:lstStyle/>
          <a:p>
            <a:pPr lvl="0"/>
            <a:r>
              <a:rPr lang="lv-LV"/>
              <a:t>Rediģēt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3848C-7D38-4B29-924C-E72BAB9C9B9B}" type="datetime1">
              <a:rPr lang="lv-LV" smtClean="0"/>
              <a:t>11.05.2017</a:t>
            </a:fld>
            <a:endParaRPr lang="lv-LV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405A4-00F6-468F-AA55-FAF14B94C568}" type="slidenum">
              <a:rPr lang="lv-LV" smtClean="0"/>
              <a:t>‹#›</a:t>
            </a:fld>
            <a:endParaRPr lang="lv-LV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/>
              <a:t>Rediģēt šablona virsraksta stilu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6839440"/>
      </p:ext>
    </p:extLst>
  </p:cSld>
  <p:clrMapOvr>
    <a:masterClrMapping/>
  </p:clrMapOvr>
  <p:hf sldNum="0" hdr="0" ftr="0" dt="0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kai virsraks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/>
              <a:t>Rediģēt šablona virsraksta stilu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3848C-7D38-4B29-924C-E72BAB9C9B9B}" type="datetime1">
              <a:rPr lang="lv-LV" smtClean="0"/>
              <a:t>11.05.2017</a:t>
            </a:fld>
            <a:endParaRPr lang="lv-LV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 anchor="b"/>
          <a:lstStyle>
            <a:lvl1pPr algn="ctr">
              <a:defRPr sz="2800"/>
            </a:lvl1pPr>
          </a:lstStyle>
          <a:p>
            <a:fld id="{9D8405A4-00F6-468F-AA55-FAF14B94C568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018547939"/>
      </p:ext>
    </p:extLst>
  </p:cSld>
  <p:clrMapOvr>
    <a:masterClrMapping/>
  </p:clrMapOvr>
  <p:hf sldNum="0" hdr="0" ftr="0" dt="0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uk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3848C-7D38-4B29-924C-E72BAB9C9B9B}" type="datetime1">
              <a:rPr lang="lv-LV" smtClean="0"/>
              <a:t>11.05.2017</a:t>
            </a:fld>
            <a:endParaRPr lang="lv-LV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 sz="2800"/>
            </a:lvl1pPr>
          </a:lstStyle>
          <a:p>
            <a:fld id="{9D8405A4-00F6-468F-AA55-FAF14B94C568}" type="slidenum">
              <a:rPr lang="lv-LV" smtClean="0"/>
              <a:t>‹#›</a:t>
            </a:fld>
            <a:endParaRPr lang="lv-LV"/>
          </a:p>
        </p:txBody>
      </p:sp>
      <p:pic>
        <p:nvPicPr>
          <p:cNvPr id="6" name="Attēls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404664"/>
            <a:ext cx="814286" cy="540000"/>
          </a:xfrm>
          <a:prstGeom prst="rect">
            <a:avLst/>
          </a:prstGeom>
        </p:spPr>
      </p:pic>
      <p:pic>
        <p:nvPicPr>
          <p:cNvPr id="7" name="Attēls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476672"/>
            <a:ext cx="1020472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064162"/>
      </p:ext>
    </p:extLst>
  </p:cSld>
  <p:clrMapOvr>
    <a:masterClrMapping/>
  </p:clrMapOvr>
  <p:hf sldNum="0" hdr="0" ftr="0" dt="0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Saturs ar paraks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-1588" y="0"/>
            <a:ext cx="9145588" cy="6860798"/>
            <a:chOff x="-1588" y="0"/>
            <a:chExt cx="9145588" cy="6860798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6299432" y="5870198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>
            <a:xfrm>
              <a:off x="5283673" y="402165"/>
              <a:ext cx="3465769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 bwMode="gray">
            <a:xfrm rot="16200000">
              <a:off x="2548536" y="1765596"/>
              <a:ext cx="5995993" cy="3326809"/>
            </a:xfrm>
            <a:custGeom>
              <a:avLst/>
              <a:gdLst/>
              <a:ahLst/>
              <a:cxnLst/>
              <a:rect l="0" t="0" r="r" b="b"/>
              <a:pathLst>
                <a:path w="4960" h="2752">
                  <a:moveTo>
                    <a:pt x="0" y="0"/>
                  </a:moveTo>
                  <a:lnTo>
                    <a:pt x="0" y="324"/>
                  </a:lnTo>
                  <a:lnTo>
                    <a:pt x="0" y="1992"/>
                  </a:lnTo>
                  <a:lnTo>
                    <a:pt x="0" y="2752"/>
                  </a:lnTo>
                  <a:lnTo>
                    <a:pt x="4960" y="2752"/>
                  </a:lnTo>
                  <a:lnTo>
                    <a:pt x="4960" y="1992"/>
                  </a:lnTo>
                  <a:lnTo>
                    <a:pt x="4960" y="324"/>
                  </a:lnTo>
                  <a:lnTo>
                    <a:pt x="4960" y="0"/>
                  </a:lnTo>
                  <a:lnTo>
                    <a:pt x="4960" y="0"/>
                  </a:lnTo>
                  <a:lnTo>
                    <a:pt x="4734" y="34"/>
                  </a:lnTo>
                  <a:lnTo>
                    <a:pt x="4510" y="64"/>
                  </a:lnTo>
                  <a:lnTo>
                    <a:pt x="4284" y="90"/>
                  </a:lnTo>
                  <a:lnTo>
                    <a:pt x="4060" y="114"/>
                  </a:lnTo>
                  <a:lnTo>
                    <a:pt x="3836" y="132"/>
                  </a:lnTo>
                  <a:lnTo>
                    <a:pt x="3614" y="146"/>
                  </a:lnTo>
                  <a:lnTo>
                    <a:pt x="3392" y="158"/>
                  </a:lnTo>
                  <a:lnTo>
                    <a:pt x="3174" y="166"/>
                  </a:lnTo>
                  <a:lnTo>
                    <a:pt x="2960" y="172"/>
                  </a:lnTo>
                  <a:lnTo>
                    <a:pt x="2748" y="174"/>
                  </a:lnTo>
                  <a:lnTo>
                    <a:pt x="2542" y="174"/>
                  </a:lnTo>
                  <a:lnTo>
                    <a:pt x="2338" y="174"/>
                  </a:lnTo>
                  <a:lnTo>
                    <a:pt x="2140" y="170"/>
                  </a:lnTo>
                  <a:lnTo>
                    <a:pt x="1948" y="164"/>
                  </a:lnTo>
                  <a:lnTo>
                    <a:pt x="1762" y="156"/>
                  </a:lnTo>
                  <a:lnTo>
                    <a:pt x="1582" y="148"/>
                  </a:lnTo>
                  <a:lnTo>
                    <a:pt x="1410" y="138"/>
                  </a:lnTo>
                  <a:lnTo>
                    <a:pt x="1244" y="128"/>
                  </a:lnTo>
                  <a:lnTo>
                    <a:pt x="1088" y="116"/>
                  </a:lnTo>
                  <a:lnTo>
                    <a:pt x="938" y="104"/>
                  </a:lnTo>
                  <a:lnTo>
                    <a:pt x="668" y="78"/>
                  </a:lnTo>
                  <a:lnTo>
                    <a:pt x="438" y="54"/>
                  </a:lnTo>
                  <a:lnTo>
                    <a:pt x="254" y="34"/>
                  </a:lnTo>
                  <a:lnTo>
                    <a:pt x="116" y="1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2" name="Freeform 5"/>
            <p:cNvSpPr/>
            <p:nvPr/>
          </p:nvSpPr>
          <p:spPr bwMode="gray">
            <a:xfrm rot="15687606">
              <a:off x="2769747" y="1458373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0" y="1447800"/>
            <a:ext cx="2712590" cy="1495588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lv-LV"/>
              <a:t>Rediģēt šablona virsraksta stilu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68927" y="1447800"/>
            <a:ext cx="3632850" cy="4572000"/>
          </a:xfrm>
        </p:spPr>
        <p:txBody>
          <a:bodyPr anchor="ctr">
            <a:normAutofit/>
          </a:bodyPr>
          <a:lstStyle/>
          <a:p>
            <a:pPr lvl="0"/>
            <a:r>
              <a:rPr lang="lv-LV"/>
              <a:t>Rediģēt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866441" y="3086845"/>
            <a:ext cx="2712589" cy="2933701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v-LV"/>
              <a:t>Rediģēt šablona teksta stilus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3848C-7D38-4B29-924C-E72BAB9C9B9B}" type="datetime1">
              <a:rPr lang="lv-LV" smtClean="0"/>
              <a:t>11.05.2017</a:t>
            </a:fld>
            <a:endParaRPr lang="lv-L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9" name="Rectangle 8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 sz="2800"/>
            </a:lvl1pPr>
          </a:lstStyle>
          <a:p>
            <a:fld id="{9D8405A4-00F6-468F-AA55-FAF14B94C568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169303160"/>
      </p:ext>
    </p:extLst>
  </p:cSld>
  <p:clrMapOvr>
    <a:masterClrMapping/>
  </p:clrMapOvr>
  <p:hf sldNum="0" hdr="0" ftr="0" dt="0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Attēls ar paraks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-1588" y="0"/>
            <a:ext cx="9145588" cy="6860798"/>
            <a:chOff x="-1588" y="0"/>
            <a:chExt cx="9145588" cy="6860798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6299432" y="5870198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>
            <a:xfrm>
              <a:off x="5283673" y="402165"/>
              <a:ext cx="3465769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 bwMode="gray">
            <a:xfrm rot="16200000">
              <a:off x="2852610" y="1765596"/>
              <a:ext cx="5995993" cy="3326809"/>
            </a:xfrm>
            <a:custGeom>
              <a:avLst/>
              <a:gdLst/>
              <a:ahLst/>
              <a:cxnLst/>
              <a:rect l="0" t="0" r="r" b="b"/>
              <a:pathLst>
                <a:path w="4960" h="2752">
                  <a:moveTo>
                    <a:pt x="0" y="0"/>
                  </a:moveTo>
                  <a:lnTo>
                    <a:pt x="0" y="324"/>
                  </a:lnTo>
                  <a:lnTo>
                    <a:pt x="0" y="1992"/>
                  </a:lnTo>
                  <a:lnTo>
                    <a:pt x="0" y="2752"/>
                  </a:lnTo>
                  <a:lnTo>
                    <a:pt x="4960" y="2752"/>
                  </a:lnTo>
                  <a:lnTo>
                    <a:pt x="4960" y="1992"/>
                  </a:lnTo>
                  <a:lnTo>
                    <a:pt x="4960" y="324"/>
                  </a:lnTo>
                  <a:lnTo>
                    <a:pt x="4960" y="0"/>
                  </a:lnTo>
                  <a:lnTo>
                    <a:pt x="4960" y="0"/>
                  </a:lnTo>
                  <a:lnTo>
                    <a:pt x="4734" y="34"/>
                  </a:lnTo>
                  <a:lnTo>
                    <a:pt x="4510" y="64"/>
                  </a:lnTo>
                  <a:lnTo>
                    <a:pt x="4284" y="90"/>
                  </a:lnTo>
                  <a:lnTo>
                    <a:pt x="4060" y="114"/>
                  </a:lnTo>
                  <a:lnTo>
                    <a:pt x="3836" y="132"/>
                  </a:lnTo>
                  <a:lnTo>
                    <a:pt x="3614" y="146"/>
                  </a:lnTo>
                  <a:lnTo>
                    <a:pt x="3392" y="158"/>
                  </a:lnTo>
                  <a:lnTo>
                    <a:pt x="3174" y="166"/>
                  </a:lnTo>
                  <a:lnTo>
                    <a:pt x="2960" y="172"/>
                  </a:lnTo>
                  <a:lnTo>
                    <a:pt x="2748" y="174"/>
                  </a:lnTo>
                  <a:lnTo>
                    <a:pt x="2542" y="174"/>
                  </a:lnTo>
                  <a:lnTo>
                    <a:pt x="2338" y="174"/>
                  </a:lnTo>
                  <a:lnTo>
                    <a:pt x="2140" y="170"/>
                  </a:lnTo>
                  <a:lnTo>
                    <a:pt x="1948" y="164"/>
                  </a:lnTo>
                  <a:lnTo>
                    <a:pt x="1762" y="156"/>
                  </a:lnTo>
                  <a:lnTo>
                    <a:pt x="1582" y="148"/>
                  </a:lnTo>
                  <a:lnTo>
                    <a:pt x="1410" y="138"/>
                  </a:lnTo>
                  <a:lnTo>
                    <a:pt x="1244" y="128"/>
                  </a:lnTo>
                  <a:lnTo>
                    <a:pt x="1088" y="116"/>
                  </a:lnTo>
                  <a:lnTo>
                    <a:pt x="938" y="104"/>
                  </a:lnTo>
                  <a:lnTo>
                    <a:pt x="668" y="78"/>
                  </a:lnTo>
                  <a:lnTo>
                    <a:pt x="438" y="54"/>
                  </a:lnTo>
                  <a:lnTo>
                    <a:pt x="254" y="34"/>
                  </a:lnTo>
                  <a:lnTo>
                    <a:pt x="116" y="1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4" name="Freeform 5"/>
            <p:cNvSpPr/>
            <p:nvPr/>
          </p:nvSpPr>
          <p:spPr bwMode="gray">
            <a:xfrm rot="15687606">
              <a:off x="3074559" y="1458373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0" y="1381390"/>
            <a:ext cx="2987089" cy="157480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lv-LV"/>
              <a:t>Rediģēt šablona virsraksta stilu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722909" y="1320800"/>
            <a:ext cx="2791102" cy="42164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lv-LV"/>
              <a:t>Noklikšķiniet uz ikonas, lai pievienotu attēlu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0" y="3086100"/>
            <a:ext cx="2987089" cy="24511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v-LV"/>
              <a:t>Rediģēt šablona teksta stilus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3848C-7D38-4B29-924C-E72BAB9C9B9B}" type="datetime1">
              <a:rPr lang="lv-LV" smtClean="0"/>
              <a:t>11.05.2017</a:t>
            </a:fld>
            <a:endParaRPr lang="lv-L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 sz="2800"/>
            </a:lvl1pPr>
          </a:lstStyle>
          <a:p>
            <a:fld id="{9D8405A4-00F6-468F-AA55-FAF14B94C568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400215766"/>
      </p:ext>
    </p:extLst>
  </p:cSld>
  <p:clrMapOvr>
    <a:masterClrMapping/>
  </p:clrMapOvr>
  <p:hf sldNum="0" hdr="0" ftr="0" dt="0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anorāmas attēls ar paraks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-1588" y="0"/>
            <a:ext cx="9145588" cy="6860798"/>
            <a:chOff x="-1588" y="0"/>
            <a:chExt cx="9145588" cy="6860798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6299432" y="5870198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10204164">
              <a:off x="426788" y="4564241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6" name="Rectangle 15"/>
            <p:cNvSpPr/>
            <p:nvPr/>
          </p:nvSpPr>
          <p:spPr>
            <a:xfrm>
              <a:off x="421503" y="402165"/>
              <a:ext cx="8327939" cy="314113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 bwMode="gray">
            <a:xfrm rot="10800000">
              <a:off x="485023" y="2670079"/>
              <a:ext cx="8182128" cy="2130508"/>
            </a:xfrm>
            <a:custGeom>
              <a:avLst/>
              <a:gdLst/>
              <a:ahLst/>
              <a:cxnLst/>
              <a:rect l="l" t="t" r="r" b="b"/>
              <a:pathLst>
                <a:path w="10000" h="9621">
                  <a:moveTo>
                    <a:pt x="0" y="0"/>
                  </a:moveTo>
                  <a:lnTo>
                    <a:pt x="0" y="2411"/>
                  </a:lnTo>
                  <a:lnTo>
                    <a:pt x="0" y="9586"/>
                  </a:lnTo>
                  <a:lnTo>
                    <a:pt x="0" y="9621"/>
                  </a:lnTo>
                  <a:lnTo>
                    <a:pt x="10000" y="9585"/>
                  </a:lnTo>
                  <a:cubicBezTo>
                    <a:pt x="9997" y="8144"/>
                    <a:pt x="10003" y="9571"/>
                    <a:pt x="10000" y="9586"/>
                  </a:cubicBezTo>
                  <a:cubicBezTo>
                    <a:pt x="9997" y="7194"/>
                    <a:pt x="9993" y="4803"/>
                    <a:pt x="9990" y="2411"/>
                  </a:cubicBezTo>
                  <a:lnTo>
                    <a:pt x="9990" y="0"/>
                  </a:lnTo>
                  <a:lnTo>
                    <a:pt x="9990" y="0"/>
                  </a:lnTo>
                  <a:lnTo>
                    <a:pt x="9534" y="253"/>
                  </a:lnTo>
                  <a:lnTo>
                    <a:pt x="9084" y="477"/>
                  </a:lnTo>
                  <a:lnTo>
                    <a:pt x="8628" y="669"/>
                  </a:lnTo>
                  <a:lnTo>
                    <a:pt x="8177" y="847"/>
                  </a:lnTo>
                  <a:lnTo>
                    <a:pt x="7726" y="984"/>
                  </a:lnTo>
                  <a:lnTo>
                    <a:pt x="7279" y="1087"/>
                  </a:lnTo>
                  <a:lnTo>
                    <a:pt x="6832" y="1176"/>
                  </a:lnTo>
                  <a:lnTo>
                    <a:pt x="6393" y="1236"/>
                  </a:lnTo>
                  <a:lnTo>
                    <a:pt x="5962" y="1279"/>
                  </a:lnTo>
                  <a:lnTo>
                    <a:pt x="5534" y="1294"/>
                  </a:lnTo>
                  <a:lnTo>
                    <a:pt x="5120" y="1294"/>
                  </a:lnTo>
                  <a:lnTo>
                    <a:pt x="4709" y="1294"/>
                  </a:lnTo>
                  <a:lnTo>
                    <a:pt x="4311" y="1266"/>
                  </a:lnTo>
                  <a:lnTo>
                    <a:pt x="3923" y="1221"/>
                  </a:lnTo>
                  <a:lnTo>
                    <a:pt x="3548" y="1161"/>
                  </a:lnTo>
                  <a:lnTo>
                    <a:pt x="3187" y="1101"/>
                  </a:lnTo>
                  <a:lnTo>
                    <a:pt x="2840" y="1026"/>
                  </a:lnTo>
                  <a:lnTo>
                    <a:pt x="2505" y="954"/>
                  </a:lnTo>
                  <a:lnTo>
                    <a:pt x="2192" y="865"/>
                  </a:lnTo>
                  <a:lnTo>
                    <a:pt x="1889" y="775"/>
                  </a:lnTo>
                  <a:lnTo>
                    <a:pt x="1346" y="579"/>
                  </a:lnTo>
                  <a:lnTo>
                    <a:pt x="882" y="400"/>
                  </a:lnTo>
                  <a:lnTo>
                    <a:pt x="511" y="253"/>
                  </a:lnTo>
                  <a:lnTo>
                    <a:pt x="234" y="11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0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4961454"/>
            <a:ext cx="642200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lv-LV"/>
              <a:t>Rediģēt šablona virsraksta stilu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66441" y="685800"/>
            <a:ext cx="6422004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lv-LV"/>
              <a:t>Noklikšķiniet uz ikonas, lai pievienotu attēlu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866440" y="5528192"/>
            <a:ext cx="6422004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v-LV"/>
              <a:t>Rediģēt šablona teksta stilus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3848C-7D38-4B29-924C-E72BAB9C9B9B}" type="datetime1">
              <a:rPr lang="lv-LV" smtClean="0"/>
              <a:t>11.05.2017</a:t>
            </a:fld>
            <a:endParaRPr lang="lv-L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10" name="Rectangle 9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 sz="2800"/>
            </a:lvl1pPr>
          </a:lstStyle>
          <a:p>
            <a:fld id="{9D8405A4-00F6-468F-AA55-FAF14B94C568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842629469"/>
      </p:ext>
    </p:extLst>
  </p:cSld>
  <p:clrMapOvr>
    <a:masterClrMapping/>
  </p:clrMapOvr>
  <p:hf sldNum="0" hdr="0" ftr="0" dt="0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Virsraksts un paraks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1588" y="0"/>
            <a:ext cx="9145588" cy="6860798"/>
            <a:chOff x="-1588" y="0"/>
            <a:chExt cx="9145588" cy="6860798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6299432" y="5870198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21010068">
              <a:off x="6359946" y="2780895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9" name="Rectangle 8"/>
            <p:cNvSpPr/>
            <p:nvPr/>
          </p:nvSpPr>
          <p:spPr>
            <a:xfrm>
              <a:off x="485023" y="4343399"/>
              <a:ext cx="8182128" cy="21124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 bwMode="gray">
            <a:xfrm>
              <a:off x="485023" y="2854646"/>
              <a:ext cx="8182128" cy="2130508"/>
            </a:xfrm>
            <a:custGeom>
              <a:avLst/>
              <a:gdLst/>
              <a:ahLst/>
              <a:cxnLst/>
              <a:rect l="l" t="t" r="r" b="b"/>
              <a:pathLst>
                <a:path w="10000" h="9621">
                  <a:moveTo>
                    <a:pt x="0" y="0"/>
                  </a:moveTo>
                  <a:lnTo>
                    <a:pt x="0" y="2411"/>
                  </a:lnTo>
                  <a:lnTo>
                    <a:pt x="0" y="9586"/>
                  </a:lnTo>
                  <a:lnTo>
                    <a:pt x="0" y="9621"/>
                  </a:lnTo>
                  <a:lnTo>
                    <a:pt x="10000" y="9585"/>
                  </a:lnTo>
                  <a:cubicBezTo>
                    <a:pt x="9997" y="8144"/>
                    <a:pt x="10003" y="9571"/>
                    <a:pt x="10000" y="9586"/>
                  </a:cubicBezTo>
                  <a:cubicBezTo>
                    <a:pt x="9997" y="7194"/>
                    <a:pt x="9993" y="4803"/>
                    <a:pt x="9990" y="2411"/>
                  </a:cubicBezTo>
                  <a:lnTo>
                    <a:pt x="9990" y="0"/>
                  </a:lnTo>
                  <a:lnTo>
                    <a:pt x="9990" y="0"/>
                  </a:lnTo>
                  <a:lnTo>
                    <a:pt x="9534" y="253"/>
                  </a:lnTo>
                  <a:lnTo>
                    <a:pt x="9084" y="477"/>
                  </a:lnTo>
                  <a:lnTo>
                    <a:pt x="8628" y="669"/>
                  </a:lnTo>
                  <a:lnTo>
                    <a:pt x="8177" y="847"/>
                  </a:lnTo>
                  <a:lnTo>
                    <a:pt x="7726" y="984"/>
                  </a:lnTo>
                  <a:lnTo>
                    <a:pt x="7279" y="1087"/>
                  </a:lnTo>
                  <a:lnTo>
                    <a:pt x="6832" y="1176"/>
                  </a:lnTo>
                  <a:lnTo>
                    <a:pt x="6393" y="1236"/>
                  </a:lnTo>
                  <a:lnTo>
                    <a:pt x="5962" y="1279"/>
                  </a:lnTo>
                  <a:lnTo>
                    <a:pt x="5534" y="1294"/>
                  </a:lnTo>
                  <a:lnTo>
                    <a:pt x="5120" y="1294"/>
                  </a:lnTo>
                  <a:lnTo>
                    <a:pt x="4709" y="1294"/>
                  </a:lnTo>
                  <a:lnTo>
                    <a:pt x="4311" y="1266"/>
                  </a:lnTo>
                  <a:lnTo>
                    <a:pt x="3923" y="1221"/>
                  </a:lnTo>
                  <a:lnTo>
                    <a:pt x="3548" y="1161"/>
                  </a:lnTo>
                  <a:lnTo>
                    <a:pt x="3187" y="1101"/>
                  </a:lnTo>
                  <a:lnTo>
                    <a:pt x="2840" y="1026"/>
                  </a:lnTo>
                  <a:lnTo>
                    <a:pt x="2505" y="954"/>
                  </a:lnTo>
                  <a:lnTo>
                    <a:pt x="2192" y="865"/>
                  </a:lnTo>
                  <a:lnTo>
                    <a:pt x="1889" y="775"/>
                  </a:lnTo>
                  <a:lnTo>
                    <a:pt x="1346" y="579"/>
                  </a:lnTo>
                  <a:lnTo>
                    <a:pt x="882" y="400"/>
                  </a:lnTo>
                  <a:lnTo>
                    <a:pt x="511" y="253"/>
                  </a:lnTo>
                  <a:lnTo>
                    <a:pt x="234" y="11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9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0" y="927100"/>
            <a:ext cx="6422005" cy="1692720"/>
          </a:xfrm>
        </p:spPr>
        <p:txBody>
          <a:bodyPr/>
          <a:lstStyle>
            <a:lvl1pPr>
              <a:defRPr sz="3600"/>
            </a:lvl1pPr>
          </a:lstStyle>
          <a:p>
            <a:r>
              <a:rPr lang="lv-LV"/>
              <a:t>Rediģēt šablona virsraksta stilu</a:t>
            </a:r>
            <a:endParaRPr lang="en-US" dirty="0"/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0" y="3488023"/>
            <a:ext cx="6422005" cy="2536857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v-LV"/>
              <a:t>Rediģēt šablona teksta stilus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3848C-7D38-4B29-924C-E72BAB9C9B9B}" type="datetime1">
              <a:rPr lang="lv-LV" smtClean="0"/>
              <a:t>11.05.2017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8" name="Rectangle 7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 sz="2800"/>
            </a:lvl1pPr>
          </a:lstStyle>
          <a:p>
            <a:fld id="{9D8405A4-00F6-468F-AA55-FAF14B94C568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59961798"/>
      </p:ext>
    </p:extLst>
  </p:cSld>
  <p:clrMapOvr>
    <a:masterClrMapping/>
  </p:clrMapOvr>
  <p:hf sldNum="0" hdr="0" ftr="0" dt="0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itāts ar paraks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1588" y="0"/>
            <a:ext cx="9145588" cy="6860798"/>
            <a:chOff x="-1588" y="0"/>
            <a:chExt cx="9145588" cy="6860798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6299432" y="5870198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21010068">
              <a:off x="6359946" y="4309201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10"/>
            <p:cNvSpPr/>
            <p:nvPr/>
          </p:nvSpPr>
          <p:spPr bwMode="gray">
            <a:xfrm>
              <a:off x="485023" y="4381500"/>
              <a:ext cx="8182128" cy="2130508"/>
            </a:xfrm>
            <a:custGeom>
              <a:avLst/>
              <a:gdLst/>
              <a:ahLst/>
              <a:cxnLst/>
              <a:rect l="l" t="t" r="r" b="b"/>
              <a:pathLst>
                <a:path w="10000" h="9621">
                  <a:moveTo>
                    <a:pt x="0" y="0"/>
                  </a:moveTo>
                  <a:lnTo>
                    <a:pt x="0" y="2411"/>
                  </a:lnTo>
                  <a:lnTo>
                    <a:pt x="0" y="9586"/>
                  </a:lnTo>
                  <a:lnTo>
                    <a:pt x="0" y="9621"/>
                  </a:lnTo>
                  <a:lnTo>
                    <a:pt x="10000" y="9585"/>
                  </a:lnTo>
                  <a:cubicBezTo>
                    <a:pt x="9997" y="8144"/>
                    <a:pt x="10003" y="9571"/>
                    <a:pt x="10000" y="9586"/>
                  </a:cubicBezTo>
                  <a:cubicBezTo>
                    <a:pt x="9997" y="7194"/>
                    <a:pt x="9993" y="4803"/>
                    <a:pt x="9990" y="2411"/>
                  </a:cubicBezTo>
                  <a:lnTo>
                    <a:pt x="9990" y="0"/>
                  </a:lnTo>
                  <a:lnTo>
                    <a:pt x="9990" y="0"/>
                  </a:lnTo>
                  <a:lnTo>
                    <a:pt x="9534" y="253"/>
                  </a:lnTo>
                  <a:lnTo>
                    <a:pt x="9084" y="477"/>
                  </a:lnTo>
                  <a:lnTo>
                    <a:pt x="8628" y="669"/>
                  </a:lnTo>
                  <a:lnTo>
                    <a:pt x="8177" y="847"/>
                  </a:lnTo>
                  <a:lnTo>
                    <a:pt x="7726" y="984"/>
                  </a:lnTo>
                  <a:lnTo>
                    <a:pt x="7279" y="1087"/>
                  </a:lnTo>
                  <a:lnTo>
                    <a:pt x="6832" y="1176"/>
                  </a:lnTo>
                  <a:lnTo>
                    <a:pt x="6393" y="1236"/>
                  </a:lnTo>
                  <a:lnTo>
                    <a:pt x="5962" y="1279"/>
                  </a:lnTo>
                  <a:lnTo>
                    <a:pt x="5534" y="1294"/>
                  </a:lnTo>
                  <a:lnTo>
                    <a:pt x="5120" y="1294"/>
                  </a:lnTo>
                  <a:lnTo>
                    <a:pt x="4709" y="1294"/>
                  </a:lnTo>
                  <a:lnTo>
                    <a:pt x="4311" y="1266"/>
                  </a:lnTo>
                  <a:lnTo>
                    <a:pt x="3923" y="1221"/>
                  </a:lnTo>
                  <a:lnTo>
                    <a:pt x="3548" y="1161"/>
                  </a:lnTo>
                  <a:lnTo>
                    <a:pt x="3187" y="1101"/>
                  </a:lnTo>
                  <a:lnTo>
                    <a:pt x="2840" y="1026"/>
                  </a:lnTo>
                  <a:lnTo>
                    <a:pt x="2505" y="954"/>
                  </a:lnTo>
                  <a:lnTo>
                    <a:pt x="2192" y="865"/>
                  </a:lnTo>
                  <a:lnTo>
                    <a:pt x="1889" y="775"/>
                  </a:lnTo>
                  <a:lnTo>
                    <a:pt x="1346" y="579"/>
                  </a:lnTo>
                  <a:lnTo>
                    <a:pt x="882" y="400"/>
                  </a:lnTo>
                  <a:lnTo>
                    <a:pt x="511" y="253"/>
                  </a:lnTo>
                  <a:lnTo>
                    <a:pt x="234" y="11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4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3" name="TextBox 22"/>
          <p:cNvSpPr txBox="1"/>
          <p:nvPr/>
        </p:nvSpPr>
        <p:spPr bwMode="gray">
          <a:xfrm>
            <a:off x="647430" y="651690"/>
            <a:ext cx="60159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 bwMode="gray">
          <a:xfrm>
            <a:off x="7069418" y="2900292"/>
            <a:ext cx="61906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8060" y="927099"/>
            <a:ext cx="6160385" cy="2882179"/>
          </a:xfrm>
        </p:spPr>
        <p:txBody>
          <a:bodyPr anchor="ctr"/>
          <a:lstStyle>
            <a:lvl1pPr>
              <a:defRPr sz="3600"/>
            </a:lvl1pPr>
          </a:lstStyle>
          <a:p>
            <a:r>
              <a:rPr lang="lv-LV"/>
              <a:t>Rediģēt šablona virsraksta stilu</a:t>
            </a:r>
            <a:endParaRPr lang="en-US" dirty="0"/>
          </a:p>
        </p:txBody>
      </p:sp>
      <p:sp>
        <p:nvSpPr>
          <p:cNvPr id="17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387278" y="3809278"/>
            <a:ext cx="5646143" cy="333113"/>
          </a:xfrm>
        </p:spPr>
        <p:txBody>
          <a:bodyPr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v-LV"/>
              <a:t>Rediģēt šablona teksta stilus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0" y="5000816"/>
            <a:ext cx="6343673" cy="101061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v-LV"/>
              <a:t>Rediģēt šablona teksta stilus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3848C-7D38-4B29-924C-E72BAB9C9B9B}" type="datetime1">
              <a:rPr lang="lv-LV" smtClean="0"/>
              <a:t>11.05.2017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9" name="Rectangle 8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 sz="2800"/>
            </a:lvl1pPr>
          </a:lstStyle>
          <a:p>
            <a:fld id="{9D8405A4-00F6-468F-AA55-FAF14B94C568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50984468"/>
      </p:ext>
    </p:extLst>
  </p:cSld>
  <p:clrMapOvr>
    <a:masterClrMapping/>
  </p:clrMapOvr>
  <p:hf sldNum="0" hdr="0" ftr="0" dt="0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Vizītkar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-1588" y="0"/>
            <a:ext cx="9145588" cy="6860798"/>
            <a:chOff x="-1588" y="0"/>
            <a:chExt cx="9145588" cy="6860798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6299432" y="5870198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5"/>
            <p:cNvSpPr/>
            <p:nvPr/>
          </p:nvSpPr>
          <p:spPr bwMode="gray">
            <a:xfrm rot="21010068">
              <a:off x="6359946" y="4311243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7"/>
            <p:cNvSpPr/>
            <p:nvPr/>
          </p:nvSpPr>
          <p:spPr bwMode="gray">
            <a:xfrm>
              <a:off x="485023" y="4381500"/>
              <a:ext cx="8182128" cy="2130508"/>
            </a:xfrm>
            <a:custGeom>
              <a:avLst/>
              <a:gdLst/>
              <a:ahLst/>
              <a:cxnLst/>
              <a:rect l="l" t="t" r="r" b="b"/>
              <a:pathLst>
                <a:path w="10000" h="9621">
                  <a:moveTo>
                    <a:pt x="0" y="0"/>
                  </a:moveTo>
                  <a:lnTo>
                    <a:pt x="0" y="2411"/>
                  </a:lnTo>
                  <a:lnTo>
                    <a:pt x="0" y="9586"/>
                  </a:lnTo>
                  <a:lnTo>
                    <a:pt x="0" y="9621"/>
                  </a:lnTo>
                  <a:lnTo>
                    <a:pt x="10000" y="9585"/>
                  </a:lnTo>
                  <a:cubicBezTo>
                    <a:pt x="9997" y="8144"/>
                    <a:pt x="10003" y="9571"/>
                    <a:pt x="10000" y="9586"/>
                  </a:cubicBezTo>
                  <a:cubicBezTo>
                    <a:pt x="9997" y="7194"/>
                    <a:pt x="9993" y="4803"/>
                    <a:pt x="9990" y="2411"/>
                  </a:cubicBezTo>
                  <a:lnTo>
                    <a:pt x="9990" y="0"/>
                  </a:lnTo>
                  <a:lnTo>
                    <a:pt x="9990" y="0"/>
                  </a:lnTo>
                  <a:lnTo>
                    <a:pt x="9534" y="253"/>
                  </a:lnTo>
                  <a:lnTo>
                    <a:pt x="9084" y="477"/>
                  </a:lnTo>
                  <a:lnTo>
                    <a:pt x="8628" y="669"/>
                  </a:lnTo>
                  <a:lnTo>
                    <a:pt x="8177" y="847"/>
                  </a:lnTo>
                  <a:lnTo>
                    <a:pt x="7726" y="984"/>
                  </a:lnTo>
                  <a:lnTo>
                    <a:pt x="7279" y="1087"/>
                  </a:lnTo>
                  <a:lnTo>
                    <a:pt x="6832" y="1176"/>
                  </a:lnTo>
                  <a:lnTo>
                    <a:pt x="6393" y="1236"/>
                  </a:lnTo>
                  <a:lnTo>
                    <a:pt x="5962" y="1279"/>
                  </a:lnTo>
                  <a:lnTo>
                    <a:pt x="5534" y="1294"/>
                  </a:lnTo>
                  <a:lnTo>
                    <a:pt x="5120" y="1294"/>
                  </a:lnTo>
                  <a:lnTo>
                    <a:pt x="4709" y="1294"/>
                  </a:lnTo>
                  <a:lnTo>
                    <a:pt x="4311" y="1266"/>
                  </a:lnTo>
                  <a:lnTo>
                    <a:pt x="3923" y="1221"/>
                  </a:lnTo>
                  <a:lnTo>
                    <a:pt x="3548" y="1161"/>
                  </a:lnTo>
                  <a:lnTo>
                    <a:pt x="3187" y="1101"/>
                  </a:lnTo>
                  <a:lnTo>
                    <a:pt x="2840" y="1026"/>
                  </a:lnTo>
                  <a:lnTo>
                    <a:pt x="2505" y="954"/>
                  </a:lnTo>
                  <a:lnTo>
                    <a:pt x="2192" y="865"/>
                  </a:lnTo>
                  <a:lnTo>
                    <a:pt x="1889" y="775"/>
                  </a:lnTo>
                  <a:lnTo>
                    <a:pt x="1346" y="579"/>
                  </a:lnTo>
                  <a:lnTo>
                    <a:pt x="882" y="400"/>
                  </a:lnTo>
                  <a:lnTo>
                    <a:pt x="511" y="253"/>
                  </a:lnTo>
                  <a:lnTo>
                    <a:pt x="234" y="11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7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0" y="2057400"/>
            <a:ext cx="6422005" cy="20955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lv-LV"/>
              <a:t>Rediģēt šablona virsraksta stilu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1" y="5024908"/>
            <a:ext cx="6422004" cy="994891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v-LV"/>
              <a:t>Rediģēt šablona teksta stilus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3848C-7D38-4B29-924C-E72BAB9C9B9B}" type="datetime1">
              <a:rPr lang="lv-LV" smtClean="0"/>
              <a:t>11.05.2017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Rectangle 6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 sz="2800"/>
            </a:lvl1pPr>
          </a:lstStyle>
          <a:p>
            <a:fld id="{9D8405A4-00F6-468F-AA55-FAF14B94C568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707018677"/>
      </p:ext>
    </p:extLst>
  </p:cSld>
  <p:clrMapOvr>
    <a:masterClrMapping/>
  </p:clrMapOvr>
  <p:hf sldNum="0" hdr="0" ftr="0" dt="0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onn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0" y="927100"/>
            <a:ext cx="6423593" cy="709864"/>
          </a:xfrm>
        </p:spPr>
        <p:txBody>
          <a:bodyPr/>
          <a:lstStyle>
            <a:lvl1pPr>
              <a:defRPr sz="3200"/>
            </a:lvl1pPr>
          </a:lstStyle>
          <a:p>
            <a:r>
              <a:rPr lang="lv-LV"/>
              <a:t>Rediģēt šablona virsraksta stilu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0" y="2489200"/>
            <a:ext cx="2313432" cy="657962"/>
          </a:xfrm>
        </p:spPr>
        <p:txBody>
          <a:bodyPr anchor="b">
            <a:noAutofit/>
          </a:bodyPr>
          <a:lstStyle>
            <a:lvl1pPr marL="0" indent="0">
              <a:buNone/>
              <a:defRPr sz="20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v-LV"/>
              <a:t>Rediģēt šablona teksta stilus</a:t>
            </a:r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5"/>
          </p:nvPr>
        </p:nvSpPr>
        <p:spPr>
          <a:xfrm>
            <a:off x="866440" y="3147164"/>
            <a:ext cx="2313432" cy="2888366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v-LV"/>
              <a:t>Rediģēt šablona teksta stilus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05614" y="2489200"/>
            <a:ext cx="2318918" cy="657962"/>
          </a:xfrm>
        </p:spPr>
        <p:txBody>
          <a:bodyPr anchor="b">
            <a:noAutofit/>
          </a:bodyPr>
          <a:lstStyle>
            <a:lvl1pPr marL="0" indent="0">
              <a:buNone/>
              <a:defRPr sz="20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v-LV"/>
              <a:t>Rediģēt šablona teksta stilus</a:t>
            </a:r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6"/>
          </p:nvPr>
        </p:nvSpPr>
        <p:spPr>
          <a:xfrm>
            <a:off x="3408471" y="3147164"/>
            <a:ext cx="2318918" cy="2888366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v-LV"/>
              <a:t>Rediģēt šablona teksta stilus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58642" y="2489200"/>
            <a:ext cx="2318918" cy="657962"/>
          </a:xfrm>
        </p:spPr>
        <p:txBody>
          <a:bodyPr anchor="b">
            <a:noAutofit/>
          </a:bodyPr>
          <a:lstStyle>
            <a:lvl1pPr marL="0" indent="0">
              <a:buNone/>
              <a:defRPr sz="20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v-LV"/>
              <a:t>Rediģēt šablona teksta stilus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60935" y="3147164"/>
            <a:ext cx="2316625" cy="2888366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v-LV"/>
              <a:t>Rediģēt šablona teksta stilus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294530" y="2489201"/>
            <a:ext cx="0" cy="3546328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849521" y="2489201"/>
            <a:ext cx="0" cy="3546328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3848C-7D38-4B29-924C-E72BAB9C9B9B}" type="datetime1">
              <a:rPr lang="lv-LV" smtClean="0"/>
              <a:t>11.05.2017</a:t>
            </a:fld>
            <a:endParaRPr lang="lv-LV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 sz="2800"/>
            </a:lvl1pPr>
          </a:lstStyle>
          <a:p>
            <a:fld id="{9D8405A4-00F6-468F-AA55-FAF14B94C568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784373493"/>
      </p:ext>
    </p:extLst>
  </p:cSld>
  <p:clrMapOvr>
    <a:masterClrMapping/>
  </p:clrMapOvr>
  <p:hf sldNum="0" hdr="0" ftr="0" dt="0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attēlu kolon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0" y="927100"/>
            <a:ext cx="6345260" cy="709864"/>
          </a:xfrm>
        </p:spPr>
        <p:txBody>
          <a:bodyPr/>
          <a:lstStyle>
            <a:lvl1pPr>
              <a:defRPr sz="3200"/>
            </a:lvl1pPr>
          </a:lstStyle>
          <a:p>
            <a:r>
              <a:rPr lang="lv-LV"/>
              <a:t>Rediģēt šablona virsraksta stilu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0" y="4179596"/>
            <a:ext cx="2313432" cy="657962"/>
          </a:xfrm>
        </p:spPr>
        <p:txBody>
          <a:bodyPr anchor="b">
            <a:noAutofit/>
          </a:bodyPr>
          <a:lstStyle>
            <a:lvl1pPr marL="0" indent="0">
              <a:buNone/>
              <a:defRPr sz="20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v-LV"/>
              <a:t>Rediģēt šablona teksta stilus</a:t>
            </a:r>
          </a:p>
        </p:txBody>
      </p:sp>
      <p:sp>
        <p:nvSpPr>
          <p:cNvPr id="22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19055" y="2489200"/>
            <a:ext cx="2015144" cy="1447342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lv-LV"/>
              <a:t>Noklikšķiniet uz ikonas, lai pievienotu attēlu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8"/>
          </p:nvPr>
        </p:nvSpPr>
        <p:spPr>
          <a:xfrm>
            <a:off x="866439" y="4837558"/>
            <a:ext cx="2313432" cy="1187321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v-LV"/>
              <a:t>Rediģēt šablona teksta stilus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11125" y="4179595"/>
            <a:ext cx="2318918" cy="657962"/>
          </a:xfrm>
        </p:spPr>
        <p:txBody>
          <a:bodyPr anchor="b">
            <a:noAutofit/>
          </a:bodyPr>
          <a:lstStyle>
            <a:lvl1pPr marL="0" indent="0">
              <a:buNone/>
              <a:defRPr sz="20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v-LV"/>
              <a:t>Rediģēt šablona teksta stilus</a:t>
            </a:r>
          </a:p>
        </p:txBody>
      </p:sp>
      <p:sp>
        <p:nvSpPr>
          <p:cNvPr id="38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553189" y="2489200"/>
            <a:ext cx="2015144" cy="1447342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lv-LV"/>
              <a:t>Noklikšķiniet uz ikonas, lai pievienotu attēlu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411125" y="4848208"/>
            <a:ext cx="2318918" cy="1187321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v-LV"/>
              <a:t>Rediģēt šablona teksta stilus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58642" y="4179596"/>
            <a:ext cx="2318918" cy="657962"/>
          </a:xfrm>
        </p:spPr>
        <p:txBody>
          <a:bodyPr anchor="b">
            <a:noAutofit/>
          </a:bodyPr>
          <a:lstStyle>
            <a:lvl1pPr marL="0" indent="0">
              <a:buNone/>
              <a:defRPr sz="20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v-LV"/>
              <a:t>Rediģēt šablona teksta stilus</a:t>
            </a:r>
          </a:p>
        </p:txBody>
      </p:sp>
      <p:sp>
        <p:nvSpPr>
          <p:cNvPr id="39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6108641" y="2489200"/>
            <a:ext cx="2015144" cy="1447342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lv-LV"/>
              <a:t>Noklikšķiniet uz ikonas, lai pievienotu attēlu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58642" y="4837558"/>
            <a:ext cx="2318918" cy="1187321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v-LV"/>
              <a:t>Rediģēt šablona teksta stilus</a:t>
            </a:r>
          </a:p>
        </p:txBody>
      </p:sp>
      <p:cxnSp>
        <p:nvCxnSpPr>
          <p:cNvPr id="40" name="Straight Connector 39"/>
          <p:cNvCxnSpPr/>
          <p:nvPr/>
        </p:nvCxnSpPr>
        <p:spPr>
          <a:xfrm>
            <a:off x="3290019" y="2489201"/>
            <a:ext cx="0" cy="3546328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5849521" y="2489201"/>
            <a:ext cx="0" cy="3546328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3848C-7D38-4B29-924C-E72BAB9C9B9B}" type="datetime1">
              <a:rPr lang="lv-LV" smtClean="0"/>
              <a:t>11.05.2017</a:t>
            </a:fld>
            <a:endParaRPr lang="lv-LV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 sz="2800"/>
            </a:lvl1pPr>
          </a:lstStyle>
          <a:p>
            <a:fld id="{9D8405A4-00F6-468F-AA55-FAF14B94C568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96942734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kai virsraks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3848C-7D38-4B29-924C-E72BAB9C9B9B}" type="datetime1">
              <a:rPr lang="lv-LV" smtClean="0"/>
              <a:t>11.05.2017</a:t>
            </a:fld>
            <a:endParaRPr lang="lv-LV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405A4-00F6-468F-AA55-FAF14B94C568}" type="slidenum">
              <a:rPr lang="lv-LV" smtClean="0"/>
              <a:t>‹#›</a:t>
            </a:fld>
            <a:endParaRPr lang="lv-LV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/>
              <a:t>Rediģēt šablona virsraksta stilu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158390"/>
      </p:ext>
    </p:extLst>
  </p:cSld>
  <p:clrMapOvr>
    <a:masterClrMapping/>
  </p:clrMapOvr>
  <p:hf sldNum="0" hdr="0" ftr="0" dt="0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Virsraksts un vertikāls teks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/>
              <a:t>Rediģēt šablona virsraksta stilu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lv-LV"/>
              <a:t>Rediģēt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21301" y="6387910"/>
            <a:ext cx="990599" cy="228659"/>
          </a:xfrm>
        </p:spPr>
        <p:txBody>
          <a:bodyPr/>
          <a:lstStyle/>
          <a:p>
            <a:fld id="{36A3848C-7D38-4B29-924C-E72BAB9C9B9B}" type="datetime1">
              <a:rPr lang="lv-LV" smtClean="0"/>
              <a:t>11.05.2017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16133" y="6387910"/>
            <a:ext cx="3859795" cy="228660"/>
          </a:xfrm>
        </p:spPr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 sz="2800"/>
            </a:lvl1pPr>
          </a:lstStyle>
          <a:p>
            <a:fld id="{9D8405A4-00F6-468F-AA55-FAF14B94C568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959224856"/>
      </p:ext>
    </p:extLst>
  </p:cSld>
  <p:clrMapOvr>
    <a:masterClrMapping/>
  </p:clrMapOvr>
  <p:hf sldNum="0" hdr="0" ftr="0" dt="0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kāls virsraksts un teks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88" y="0"/>
            <a:ext cx="9120420" cy="6860798"/>
            <a:chOff x="-1588" y="0"/>
            <a:chExt cx="9120420" cy="6860798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6299432" y="5870198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Freeform 5"/>
            <p:cNvSpPr/>
            <p:nvPr/>
          </p:nvSpPr>
          <p:spPr bwMode="gray">
            <a:xfrm rot="4966650">
              <a:off x="4673046" y="5107506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</p:grpSp>
      <p:sp>
        <p:nvSpPr>
          <p:cNvPr id="17" name="Rectangle 16"/>
          <p:cNvSpPr/>
          <p:nvPr/>
        </p:nvSpPr>
        <p:spPr>
          <a:xfrm>
            <a:off x="414867" y="402165"/>
            <a:ext cx="4610565" cy="605367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Freeform 9"/>
          <p:cNvSpPr/>
          <p:nvPr/>
        </p:nvSpPr>
        <p:spPr bwMode="gray">
          <a:xfrm rot="5400000">
            <a:off x="1299309" y="1765596"/>
            <a:ext cx="5995993" cy="3326809"/>
          </a:xfrm>
          <a:custGeom>
            <a:avLst/>
            <a:gdLst/>
            <a:ahLst/>
            <a:cxnLst/>
            <a:rect l="0" t="0" r="r" b="b"/>
            <a:pathLst>
              <a:path w="4960" h="2752">
                <a:moveTo>
                  <a:pt x="0" y="0"/>
                </a:moveTo>
                <a:lnTo>
                  <a:pt x="0" y="324"/>
                </a:lnTo>
                <a:lnTo>
                  <a:pt x="0" y="1992"/>
                </a:lnTo>
                <a:lnTo>
                  <a:pt x="0" y="2752"/>
                </a:lnTo>
                <a:lnTo>
                  <a:pt x="4960" y="2752"/>
                </a:lnTo>
                <a:lnTo>
                  <a:pt x="4960" y="1992"/>
                </a:lnTo>
                <a:lnTo>
                  <a:pt x="4960" y="324"/>
                </a:lnTo>
                <a:lnTo>
                  <a:pt x="4960" y="0"/>
                </a:lnTo>
                <a:lnTo>
                  <a:pt x="4960" y="0"/>
                </a:lnTo>
                <a:lnTo>
                  <a:pt x="4734" y="34"/>
                </a:lnTo>
                <a:lnTo>
                  <a:pt x="4510" y="64"/>
                </a:lnTo>
                <a:lnTo>
                  <a:pt x="4284" y="90"/>
                </a:lnTo>
                <a:lnTo>
                  <a:pt x="4060" y="114"/>
                </a:lnTo>
                <a:lnTo>
                  <a:pt x="3836" y="132"/>
                </a:lnTo>
                <a:lnTo>
                  <a:pt x="3614" y="146"/>
                </a:lnTo>
                <a:lnTo>
                  <a:pt x="3392" y="158"/>
                </a:lnTo>
                <a:lnTo>
                  <a:pt x="3174" y="166"/>
                </a:lnTo>
                <a:lnTo>
                  <a:pt x="2960" y="172"/>
                </a:lnTo>
                <a:lnTo>
                  <a:pt x="2748" y="174"/>
                </a:lnTo>
                <a:lnTo>
                  <a:pt x="2542" y="174"/>
                </a:lnTo>
                <a:lnTo>
                  <a:pt x="2338" y="174"/>
                </a:lnTo>
                <a:lnTo>
                  <a:pt x="2140" y="170"/>
                </a:lnTo>
                <a:lnTo>
                  <a:pt x="1948" y="164"/>
                </a:lnTo>
                <a:lnTo>
                  <a:pt x="1762" y="156"/>
                </a:lnTo>
                <a:lnTo>
                  <a:pt x="1582" y="148"/>
                </a:lnTo>
                <a:lnTo>
                  <a:pt x="1410" y="138"/>
                </a:lnTo>
                <a:lnTo>
                  <a:pt x="1244" y="128"/>
                </a:lnTo>
                <a:lnTo>
                  <a:pt x="1088" y="116"/>
                </a:lnTo>
                <a:lnTo>
                  <a:pt x="938" y="104"/>
                </a:lnTo>
                <a:lnTo>
                  <a:pt x="668" y="78"/>
                </a:lnTo>
                <a:lnTo>
                  <a:pt x="438" y="54"/>
                </a:lnTo>
                <a:lnTo>
                  <a:pt x="254" y="34"/>
                </a:lnTo>
                <a:lnTo>
                  <a:pt x="116" y="16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</p:sp>
      <p:sp>
        <p:nvSpPr>
          <p:cNvPr id="18" name="Freeform 5"/>
          <p:cNvSpPr>
            <a:spLocks noEditPoints="1"/>
          </p:cNvSpPr>
          <p:nvPr/>
        </p:nvSpPr>
        <p:spPr bwMode="gray">
          <a:xfrm>
            <a:off x="0" y="0"/>
            <a:ext cx="9144000" cy="6858000"/>
          </a:xfrm>
          <a:custGeom>
            <a:avLst/>
            <a:gdLst/>
            <a:ahLst/>
            <a:cxnLst/>
            <a:rect l="0" t="0" r="r" b="b"/>
            <a:pathLst>
              <a:path w="5760" h="4320">
                <a:moveTo>
                  <a:pt x="0" y="0"/>
                </a:moveTo>
                <a:lnTo>
                  <a:pt x="0" y="4320"/>
                </a:lnTo>
                <a:lnTo>
                  <a:pt x="5760" y="4320"/>
                </a:lnTo>
                <a:lnTo>
                  <a:pt x="5760" y="0"/>
                </a:lnTo>
                <a:lnTo>
                  <a:pt x="0" y="0"/>
                </a:lnTo>
                <a:close/>
                <a:moveTo>
                  <a:pt x="5444" y="4004"/>
                </a:moveTo>
                <a:lnTo>
                  <a:pt x="324" y="4004"/>
                </a:lnTo>
                <a:lnTo>
                  <a:pt x="324" y="324"/>
                </a:lnTo>
                <a:lnTo>
                  <a:pt x="5444" y="324"/>
                </a:lnTo>
                <a:lnTo>
                  <a:pt x="5444" y="400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174928" y="1447799"/>
            <a:ext cx="1113516" cy="4572001"/>
          </a:xfrm>
        </p:spPr>
        <p:txBody>
          <a:bodyPr vert="eaVert" anchor="ctr" anchorCtr="0"/>
          <a:lstStyle/>
          <a:p>
            <a:r>
              <a:rPr lang="lv-LV"/>
              <a:t>Rediģēt šablona virsraksta stilu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66738" y="1447799"/>
            <a:ext cx="4416936" cy="4572001"/>
          </a:xfrm>
        </p:spPr>
        <p:txBody>
          <a:bodyPr vert="eaVert"/>
          <a:lstStyle/>
          <a:p>
            <a:pPr lvl="0"/>
            <a:r>
              <a:rPr lang="lv-LV"/>
              <a:t>Rediģēt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3848C-7D38-4B29-924C-E72BAB9C9B9B}" type="datetime1">
              <a:rPr lang="lv-LV" smtClean="0"/>
              <a:t>11.05.2017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8546" y="6365498"/>
            <a:ext cx="3859795" cy="228660"/>
          </a:xfrm>
        </p:spPr>
        <p:txBody>
          <a:bodyPr/>
          <a:lstStyle/>
          <a:p>
            <a:endParaRPr lang="lv-LV"/>
          </a:p>
        </p:txBody>
      </p:sp>
      <p:sp>
        <p:nvSpPr>
          <p:cNvPr id="9" name="Rectangle 8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 sz="2800"/>
            </a:lvl1pPr>
          </a:lstStyle>
          <a:p>
            <a:fld id="{9D8405A4-00F6-468F-AA55-FAF14B94C568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662342426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uk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3848C-7D38-4B29-924C-E72BAB9C9B9B}" type="datetime1">
              <a:rPr lang="lv-LV" smtClean="0"/>
              <a:t>11.05.2017</a:t>
            </a:fld>
            <a:endParaRPr lang="lv-LV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405A4-00F6-468F-AA55-FAF14B94C568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4169870182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turs ar paraks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457201"/>
            <a:ext cx="2948940" cy="1600197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lv-LV"/>
              <a:t>Rediģēt šablona virsraksta stilu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990600"/>
            <a:ext cx="4629150" cy="487680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lv-LV"/>
              <a:t>Rediģēt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936" y="2057399"/>
            <a:ext cx="294894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lv-LV"/>
              <a:t>Rediģēt šablona teksta stilus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3848C-7D38-4B29-924C-E72BAB9C9B9B}" type="datetime1">
              <a:rPr lang="lv-LV" smtClean="0"/>
              <a:t>11.05.2017</a:t>
            </a:fld>
            <a:endParaRPr lang="lv-L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405A4-00F6-468F-AA55-FAF14B94C568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159810935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ttēls ar paraks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457200"/>
            <a:ext cx="2948940" cy="1600200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lv-LV"/>
              <a:t>Rediģēt šablona virsraksta stilu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6200" y="990600"/>
            <a:ext cx="4629150" cy="4876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lv-LV"/>
              <a:t>Noklikšķiniet uz ikonas, lai pievienotu attēlu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936" y="2057400"/>
            <a:ext cx="294894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lv-LV"/>
              <a:t>Rediģēt šablona teksta stilus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3848C-7D38-4B29-924C-E72BAB9C9B9B}" type="datetime1">
              <a:rPr lang="lv-LV" smtClean="0"/>
              <a:t>11.05.2017</a:t>
            </a:fld>
            <a:endParaRPr lang="lv-L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405A4-00F6-468F-AA55-FAF14B94C568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862528295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slideLayout" Target="../slideLayouts/slideLayout57.xml"/><Relationship Id="rId18" Type="http://schemas.openxmlformats.org/officeDocument/2006/relationships/theme" Target="../theme/theme5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17" Type="http://schemas.openxmlformats.org/officeDocument/2006/relationships/slideLayout" Target="../slideLayouts/slideLayout61.xml"/><Relationship Id="rId2" Type="http://schemas.openxmlformats.org/officeDocument/2006/relationships/slideLayout" Target="../slideLayouts/slideLayout46.xml"/><Relationship Id="rId16" Type="http://schemas.openxmlformats.org/officeDocument/2006/relationships/slideLayout" Target="../slideLayouts/slideLayout60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54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slideLayout" Target="../slideLayouts/slideLayout5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33845" y="365760"/>
            <a:ext cx="78867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lv-LV"/>
              <a:t>Rediģēt šablona virsraksta stilu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3845" y="1828801"/>
            <a:ext cx="78867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lv-LV"/>
              <a:t>Rediģēt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2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36A3848C-7D38-4B29-924C-E72BAB9C9B9B}" type="datetime1">
              <a:rPr lang="lv-LV" smtClean="0"/>
              <a:t>11.05.2017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2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63145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8405A4-00F6-468F-AA55-FAF14B94C568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4684748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  <p:sldLayoutId id="2147483778" r:id="rId2"/>
    <p:sldLayoutId id="2147483779" r:id="rId3"/>
    <p:sldLayoutId id="2147483780" r:id="rId4"/>
    <p:sldLayoutId id="2147483781" r:id="rId5"/>
    <p:sldLayoutId id="2147483782" r:id="rId6"/>
    <p:sldLayoutId id="2147483783" r:id="rId7"/>
    <p:sldLayoutId id="2147483784" r:id="rId8"/>
    <p:sldLayoutId id="2147483785" r:id="rId9"/>
    <p:sldLayoutId id="2147483786" r:id="rId10"/>
    <p:sldLayoutId id="2147483787" r:id="rId11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Wingdings 2" pitchFamily="18" charset="2"/>
        <a:buChar char="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33845" y="365760"/>
            <a:ext cx="78867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lv-LV"/>
              <a:t>Rediģēt šablona virsraksta stilu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3845" y="1828801"/>
            <a:ext cx="78867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lv-LV"/>
              <a:t>Rediģēt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2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36A3848C-7D38-4B29-924C-E72BAB9C9B9B}" type="datetime1">
              <a:rPr lang="lv-LV" smtClean="0"/>
              <a:t>11.05.2017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2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63145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8405A4-00F6-468F-AA55-FAF14B94C568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2674245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9" r:id="rId1"/>
    <p:sldLayoutId id="2147483850" r:id="rId2"/>
    <p:sldLayoutId id="2147483851" r:id="rId3"/>
    <p:sldLayoutId id="2147483852" r:id="rId4"/>
    <p:sldLayoutId id="2147483853" r:id="rId5"/>
    <p:sldLayoutId id="2147483854" r:id="rId6"/>
    <p:sldLayoutId id="2147483855" r:id="rId7"/>
    <p:sldLayoutId id="2147483856" r:id="rId8"/>
    <p:sldLayoutId id="2147483857" r:id="rId9"/>
    <p:sldLayoutId id="2147483858" r:id="rId10"/>
    <p:sldLayoutId id="2147483859" r:id="rId11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Wingdings 2" pitchFamily="18" charset="2"/>
        <a:buChar char="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33845" y="365760"/>
            <a:ext cx="78867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lv-LV"/>
              <a:t>Rediģēt šablona virsraksta stilu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3845" y="1828801"/>
            <a:ext cx="78867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lv-LV"/>
              <a:t>Rediģēt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2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36A3848C-7D38-4B29-924C-E72BAB9C9B9B}" type="datetime1">
              <a:rPr lang="lv-LV" smtClean="0"/>
              <a:t>11.05.2017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2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63145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8405A4-00F6-468F-AA55-FAF14B94C568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097414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9" r:id="rId1"/>
    <p:sldLayoutId id="2147483910" r:id="rId2"/>
    <p:sldLayoutId id="2147483911" r:id="rId3"/>
    <p:sldLayoutId id="2147483912" r:id="rId4"/>
    <p:sldLayoutId id="2147483913" r:id="rId5"/>
    <p:sldLayoutId id="2147483914" r:id="rId6"/>
    <p:sldLayoutId id="2147483915" r:id="rId7"/>
    <p:sldLayoutId id="2147483916" r:id="rId8"/>
    <p:sldLayoutId id="2147483917" r:id="rId9"/>
    <p:sldLayoutId id="2147483918" r:id="rId10"/>
    <p:sldLayoutId id="2147483919" r:id="rId11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Wingdings 2" pitchFamily="18" charset="2"/>
        <a:buChar char="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33845" y="365760"/>
            <a:ext cx="78867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lv-LV"/>
              <a:t>Rediģēt šablona virsraksta stilu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3845" y="1828801"/>
            <a:ext cx="78867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lv-LV"/>
              <a:t>Rediģēt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2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36A3848C-7D38-4B29-924C-E72BAB9C9B9B}" type="datetime1">
              <a:rPr lang="lv-LV" smtClean="0"/>
              <a:t>11.05.2017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2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63145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8405A4-00F6-468F-AA55-FAF14B94C568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9159207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1" r:id="rId1"/>
    <p:sldLayoutId id="2147484092" r:id="rId2"/>
    <p:sldLayoutId id="2147484093" r:id="rId3"/>
    <p:sldLayoutId id="2147484094" r:id="rId4"/>
    <p:sldLayoutId id="2147484095" r:id="rId5"/>
    <p:sldLayoutId id="2147484096" r:id="rId6"/>
    <p:sldLayoutId id="2147484097" r:id="rId7"/>
    <p:sldLayoutId id="2147484098" r:id="rId8"/>
    <p:sldLayoutId id="2147484099" r:id="rId9"/>
    <p:sldLayoutId id="2147484100" r:id="rId10"/>
    <p:sldLayoutId id="2147484101" r:id="rId11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Wingdings 2" pitchFamily="18" charset="2"/>
        <a:buChar char="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-1588" y="0"/>
            <a:ext cx="9145588" cy="6860798"/>
            <a:chOff x="-1588" y="0"/>
            <a:chExt cx="9145588" cy="6860798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6299432" y="5870198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Freeform 5"/>
            <p:cNvSpPr/>
            <p:nvPr/>
          </p:nvSpPr>
          <p:spPr bwMode="gray">
            <a:xfrm rot="21010068">
              <a:off x="6359946" y="1790293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25" name="Freeform 24"/>
            <p:cNvSpPr/>
            <p:nvPr/>
          </p:nvSpPr>
          <p:spPr bwMode="gray">
            <a:xfrm>
              <a:off x="485023" y="1856450"/>
              <a:ext cx="8173954" cy="4535226"/>
            </a:xfrm>
            <a:custGeom>
              <a:avLst/>
              <a:gdLst/>
              <a:ahLst/>
              <a:cxnLst/>
              <a:rect l="0" t="0" r="r" b="b"/>
              <a:pathLst>
                <a:path w="4960" h="2752">
                  <a:moveTo>
                    <a:pt x="0" y="0"/>
                  </a:moveTo>
                  <a:lnTo>
                    <a:pt x="0" y="324"/>
                  </a:lnTo>
                  <a:lnTo>
                    <a:pt x="0" y="1992"/>
                  </a:lnTo>
                  <a:lnTo>
                    <a:pt x="0" y="2752"/>
                  </a:lnTo>
                  <a:lnTo>
                    <a:pt x="4960" y="2752"/>
                  </a:lnTo>
                  <a:lnTo>
                    <a:pt x="4960" y="1992"/>
                  </a:lnTo>
                  <a:lnTo>
                    <a:pt x="4960" y="324"/>
                  </a:lnTo>
                  <a:lnTo>
                    <a:pt x="4960" y="0"/>
                  </a:lnTo>
                  <a:lnTo>
                    <a:pt x="4960" y="0"/>
                  </a:lnTo>
                  <a:lnTo>
                    <a:pt x="4734" y="34"/>
                  </a:lnTo>
                  <a:lnTo>
                    <a:pt x="4510" y="64"/>
                  </a:lnTo>
                  <a:lnTo>
                    <a:pt x="4284" y="90"/>
                  </a:lnTo>
                  <a:lnTo>
                    <a:pt x="4060" y="114"/>
                  </a:lnTo>
                  <a:lnTo>
                    <a:pt x="3836" y="132"/>
                  </a:lnTo>
                  <a:lnTo>
                    <a:pt x="3614" y="146"/>
                  </a:lnTo>
                  <a:lnTo>
                    <a:pt x="3392" y="158"/>
                  </a:lnTo>
                  <a:lnTo>
                    <a:pt x="3174" y="166"/>
                  </a:lnTo>
                  <a:lnTo>
                    <a:pt x="2960" y="172"/>
                  </a:lnTo>
                  <a:lnTo>
                    <a:pt x="2748" y="174"/>
                  </a:lnTo>
                  <a:lnTo>
                    <a:pt x="2542" y="174"/>
                  </a:lnTo>
                  <a:lnTo>
                    <a:pt x="2338" y="174"/>
                  </a:lnTo>
                  <a:lnTo>
                    <a:pt x="2140" y="170"/>
                  </a:lnTo>
                  <a:lnTo>
                    <a:pt x="1948" y="164"/>
                  </a:lnTo>
                  <a:lnTo>
                    <a:pt x="1762" y="156"/>
                  </a:lnTo>
                  <a:lnTo>
                    <a:pt x="1582" y="148"/>
                  </a:lnTo>
                  <a:lnTo>
                    <a:pt x="1410" y="138"/>
                  </a:lnTo>
                  <a:lnTo>
                    <a:pt x="1244" y="128"/>
                  </a:lnTo>
                  <a:lnTo>
                    <a:pt x="1088" y="116"/>
                  </a:lnTo>
                  <a:lnTo>
                    <a:pt x="938" y="104"/>
                  </a:lnTo>
                  <a:lnTo>
                    <a:pt x="668" y="78"/>
                  </a:lnTo>
                  <a:lnTo>
                    <a:pt x="438" y="54"/>
                  </a:lnTo>
                  <a:lnTo>
                    <a:pt x="254" y="34"/>
                  </a:lnTo>
                  <a:lnTo>
                    <a:pt x="116" y="1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866440" y="927099"/>
            <a:ext cx="6345260" cy="7098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lv-LV"/>
              <a:t>Rediģēt šablona virsraksta stilu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4382" y="2489200"/>
            <a:ext cx="6345260" cy="353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lv-LV"/>
              <a:t>Rediģēt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74443" y="6365498"/>
            <a:ext cx="990599" cy="22865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 b="1" i="0">
                <a:solidFill>
                  <a:schemeClr val="accent1"/>
                </a:solidFill>
              </a:defRPr>
            </a:lvl1pPr>
          </a:lstStyle>
          <a:p>
            <a:fld id="{36A3848C-7D38-4B29-924C-E72BAB9C9B9B}" type="datetime1">
              <a:rPr lang="lv-LV" smtClean="0"/>
              <a:t>11.05.2017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90843" y="6365497"/>
            <a:ext cx="3859795" cy="2286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 b="1" i="0">
                <a:solidFill>
                  <a:schemeClr val="accent1"/>
                </a:solidFill>
              </a:defRPr>
            </a:lvl1pPr>
          </a:lstStyle>
          <a:p>
            <a:endParaRPr lang="lv-LV"/>
          </a:p>
        </p:txBody>
      </p:sp>
      <p:sp>
        <p:nvSpPr>
          <p:cNvPr id="26" name="Rectangle 25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8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7678616" y="295730"/>
            <a:ext cx="791308" cy="767687"/>
          </a:xfrm>
          <a:prstGeom prst="rect">
            <a:avLst/>
          </a:prstGeom>
        </p:spPr>
        <p:txBody>
          <a:bodyPr anchor="b"/>
          <a:lstStyle>
            <a:lvl1pPr algn="ctr">
              <a:defRPr sz="2800">
                <a:solidFill>
                  <a:schemeClr val="bg1"/>
                </a:solidFill>
              </a:defRPr>
            </a:lvl1pPr>
          </a:lstStyle>
          <a:p>
            <a:fld id="{9D8405A4-00F6-468F-AA55-FAF14B94C568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5470169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81" r:id="rId1"/>
    <p:sldLayoutId id="2147484182" r:id="rId2"/>
    <p:sldLayoutId id="2147484183" r:id="rId3"/>
    <p:sldLayoutId id="2147484184" r:id="rId4"/>
    <p:sldLayoutId id="2147484185" r:id="rId5"/>
    <p:sldLayoutId id="2147484186" r:id="rId6"/>
    <p:sldLayoutId id="2147484187" r:id="rId7"/>
    <p:sldLayoutId id="2147484188" r:id="rId8"/>
    <p:sldLayoutId id="2147484189" r:id="rId9"/>
    <p:sldLayoutId id="2147484190" r:id="rId10"/>
    <p:sldLayoutId id="2147484191" r:id="rId11"/>
    <p:sldLayoutId id="2147484192" r:id="rId12"/>
    <p:sldLayoutId id="2147484193" r:id="rId13"/>
    <p:sldLayoutId id="2147484194" r:id="rId14"/>
    <p:sldLayoutId id="2147484195" r:id="rId15"/>
    <p:sldLayoutId id="2147484196" r:id="rId16"/>
    <p:sldLayoutId id="2147484197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200" b="0" i="0" kern="1200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85800" indent="-283464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96012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3444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50876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8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0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5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4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media" Target="../media/media3.mp4"/><Relationship Id="rId7" Type="http://schemas.openxmlformats.org/officeDocument/2006/relationships/image" Target="../media/image13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2.png"/><Relationship Id="rId5" Type="http://schemas.openxmlformats.org/officeDocument/2006/relationships/slideLayout" Target="../slideLayouts/slideLayout48.xml"/><Relationship Id="rId4" Type="http://schemas.openxmlformats.org/officeDocument/2006/relationships/video" Target="../media/media3.mp4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6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6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7664" y="1268760"/>
            <a:ext cx="7344816" cy="104981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Robotics in a modern school –</a:t>
            </a:r>
            <a:br>
              <a:rPr lang="lv-LV" b="1" dirty="0"/>
            </a:br>
            <a:r>
              <a:rPr lang="en-US" b="1" dirty="0"/>
              <a:t> a necessity and a challenge</a:t>
            </a:r>
            <a:br>
              <a:rPr lang="en-US" dirty="0"/>
            </a:br>
            <a:endParaRPr lang="lv-LV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6638" y="3096005"/>
            <a:ext cx="7772400" cy="4050792"/>
          </a:xfrm>
        </p:spPr>
        <p:txBody>
          <a:bodyPr/>
          <a:lstStyle/>
          <a:p>
            <a:pPr marL="0" indent="0" algn="ctr">
              <a:buNone/>
            </a:pPr>
            <a:r>
              <a:rPr lang="lv-LV" sz="2800" b="1" dirty="0" err="1"/>
              <a:t>Valmiera`s</a:t>
            </a:r>
            <a:r>
              <a:rPr lang="lv-LV" sz="2800" b="1" dirty="0"/>
              <a:t>  </a:t>
            </a:r>
            <a:r>
              <a:rPr lang="lv-LV" sz="2800" b="1" dirty="0" err="1"/>
              <a:t>Secondary</a:t>
            </a:r>
            <a:r>
              <a:rPr lang="lv-LV" sz="2800" b="1" dirty="0"/>
              <a:t> </a:t>
            </a:r>
            <a:r>
              <a:rPr lang="lv-LV" sz="2800" b="1" dirty="0" err="1"/>
              <a:t>school</a:t>
            </a:r>
            <a:r>
              <a:rPr lang="lv-LV" sz="2800" b="1" dirty="0"/>
              <a:t> No 5</a:t>
            </a:r>
          </a:p>
          <a:p>
            <a:pPr marL="0" indent="0">
              <a:buNone/>
            </a:pPr>
            <a:endParaRPr lang="lv-LV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7" y="3801432"/>
            <a:ext cx="3538061" cy="263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849444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600" y="1628800"/>
            <a:ext cx="7344816" cy="1049810"/>
          </a:xfrm>
        </p:spPr>
        <p:txBody>
          <a:bodyPr>
            <a:normAutofit fontScale="90000"/>
          </a:bodyPr>
          <a:lstStyle/>
          <a:p>
            <a:pPr algn="ctr"/>
            <a:r>
              <a:rPr lang="lv-LV" b="1" dirty="0"/>
              <a:t>Paldies par uzmanību</a:t>
            </a:r>
            <a:br>
              <a:rPr lang="en-US" dirty="0"/>
            </a:br>
            <a:endParaRPr lang="lv-LV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6638" y="3096005"/>
            <a:ext cx="7772400" cy="4050792"/>
          </a:xfrm>
        </p:spPr>
        <p:txBody>
          <a:bodyPr/>
          <a:lstStyle/>
          <a:p>
            <a:pPr marL="0" indent="0">
              <a:buNone/>
            </a:pPr>
            <a:endParaRPr lang="lv-LV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7" y="3801432"/>
            <a:ext cx="3538061" cy="263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300620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atura vietturis 2"/>
          <p:cNvSpPr>
            <a:spLocks noGrp="1"/>
          </p:cNvSpPr>
          <p:nvPr>
            <p:ph idx="1"/>
          </p:nvPr>
        </p:nvSpPr>
        <p:spPr>
          <a:xfrm>
            <a:off x="685800" y="2121408"/>
            <a:ext cx="7772400" cy="4403936"/>
          </a:xfrm>
        </p:spPr>
        <p:txBody>
          <a:bodyPr>
            <a:noAutofit/>
          </a:bodyPr>
          <a:lstStyle/>
          <a:p>
            <a:r>
              <a:rPr lang="lv-LV" sz="2800" dirty="0"/>
              <a:t>8 Lego </a:t>
            </a:r>
            <a:r>
              <a:rPr lang="lv-LV" sz="2800" dirty="0" err="1"/>
              <a:t>Mindstorms</a:t>
            </a:r>
            <a:r>
              <a:rPr lang="lv-LV" sz="2800" dirty="0"/>
              <a:t> komplekti</a:t>
            </a:r>
          </a:p>
          <a:p>
            <a:r>
              <a:rPr lang="lv-LV" sz="2800" dirty="0"/>
              <a:t>1,5 gadu laikā 5 skolotāji  novadīja 240 robotikas stundas</a:t>
            </a:r>
          </a:p>
          <a:p>
            <a:r>
              <a:rPr lang="lv-LV" sz="2800" dirty="0"/>
              <a:t>Kopumā piedalījās 46 skolēni vecumā no 11 līdz 16 gadiem</a:t>
            </a:r>
          </a:p>
          <a:p>
            <a:r>
              <a:rPr lang="lv-LV" sz="2800" dirty="0"/>
              <a:t>2/3 zēni</a:t>
            </a:r>
          </a:p>
        </p:txBody>
      </p:sp>
      <p:pic>
        <p:nvPicPr>
          <p:cNvPr id="4" name="Satura vietturis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891643" y="4759331"/>
            <a:ext cx="2232248" cy="1254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0053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>
          <a:xfrm>
            <a:off x="1043608" y="758591"/>
            <a:ext cx="7772400" cy="1609344"/>
          </a:xfrm>
        </p:spPr>
        <p:txBody>
          <a:bodyPr/>
          <a:lstStyle/>
          <a:p>
            <a:r>
              <a:rPr lang="lv-LV" dirty="0"/>
              <a:t>Robotika ir lieliska platforma dažādu kompetenču attīstībai.</a:t>
            </a:r>
          </a:p>
        </p:txBody>
      </p:sp>
      <p:sp>
        <p:nvSpPr>
          <p:cNvPr id="4" name="Satura vietturis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3" name="TextBox 2"/>
          <p:cNvSpPr txBox="1"/>
          <p:nvPr/>
        </p:nvSpPr>
        <p:spPr>
          <a:xfrm>
            <a:off x="868324" y="2780928"/>
            <a:ext cx="4396957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lv-LV" sz="2800" dirty="0"/>
              <a:t>Fizika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lv-LV" sz="2800" dirty="0"/>
              <a:t>Matemātika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lv-LV" sz="2800" dirty="0"/>
              <a:t>Informātika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lv-LV" sz="2800" dirty="0"/>
              <a:t>Datorika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lv-LV" sz="2800" dirty="0"/>
              <a:t>Mūzika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lv-LV" sz="2800" dirty="0"/>
              <a:t>Bioloģija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lv-LV" sz="2800" dirty="0"/>
              <a:t>Utt.</a:t>
            </a:r>
          </a:p>
          <a:p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2872736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atura vietturis 2"/>
          <p:cNvSpPr>
            <a:spLocks noGrp="1"/>
          </p:cNvSpPr>
          <p:nvPr>
            <p:ph idx="1"/>
          </p:nvPr>
        </p:nvSpPr>
        <p:spPr>
          <a:xfrm>
            <a:off x="683568" y="1052736"/>
            <a:ext cx="7774632" cy="468741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lv-LV" sz="2800" b="1" dirty="0">
                <a:solidFill>
                  <a:schemeClr val="bg1"/>
                </a:solidFill>
              </a:rPr>
              <a:t>1. uzdevums </a:t>
            </a:r>
            <a:r>
              <a:rPr lang="lv-LV" sz="2800" dirty="0">
                <a:solidFill>
                  <a:schemeClr val="bg1"/>
                </a:solidFill>
              </a:rPr>
              <a:t>- robotam jānobrauc noteikts attālums taisnā virzienā </a:t>
            </a:r>
          </a:p>
          <a:p>
            <a:r>
              <a:rPr lang="lv-LV" sz="2800" dirty="0"/>
              <a:t>komanda </a:t>
            </a:r>
            <a:r>
              <a:rPr lang="lv-LV" sz="2800" b="1" dirty="0"/>
              <a:t>Kustēties Stūrēt</a:t>
            </a:r>
          </a:p>
          <a:p>
            <a:r>
              <a:rPr lang="lv-LV" sz="2800" b="1" dirty="0"/>
              <a:t>Fizikas jēdzieni </a:t>
            </a:r>
            <a:r>
              <a:rPr lang="lv-LV" sz="2800" dirty="0"/>
              <a:t>(laiks, pārvietojums, ātrums, jauda, </a:t>
            </a:r>
            <a:r>
              <a:rPr lang="lv-LV" sz="2800" dirty="0" err="1"/>
              <a:t>apgriezienu</a:t>
            </a:r>
            <a:r>
              <a:rPr lang="lv-LV" sz="2800" dirty="0"/>
              <a:t> skaits, frekvence, cikliskā frekvence utt.)</a:t>
            </a:r>
          </a:p>
          <a:p>
            <a:r>
              <a:rPr lang="lv-LV" sz="2800" b="1" dirty="0"/>
              <a:t>Matemātikas jēdzieni </a:t>
            </a:r>
            <a:r>
              <a:rPr lang="lv-LV" sz="2800" dirty="0"/>
              <a:t>(rādiuss, grādi, radiāni, leņķis, riņķa līnijas garums utt.)</a:t>
            </a:r>
          </a:p>
        </p:txBody>
      </p:sp>
      <p:pic>
        <p:nvPicPr>
          <p:cNvPr id="4" name="Satura vietturis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0408" y="5085184"/>
            <a:ext cx="2201597" cy="1591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7959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90" descr="http://localhost:58401/localizedMapping_B90BDB05-F70E-4B0B-8CEA-031DCF197215/nonlocalized/editor/resources/content/Sensor_Palette_LightSensor_128x128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6945" y="674653"/>
            <a:ext cx="1214755" cy="121475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Virsrakst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/>
              <a:t>Krāsu sensora lietošana</a:t>
            </a:r>
          </a:p>
        </p:txBody>
      </p:sp>
      <p:pic>
        <p:nvPicPr>
          <p:cNvPr id="7" name="seko_gaismai">
            <a:hlinkClick r:id="" action="ppaction://media"/>
          </p:cNvPr>
          <p:cNvPicPr>
            <a:picLocks noGrp="1" noChangeAspect="1"/>
          </p:cNvPicPr>
          <p:nvPr>
            <p:ph sz="half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6775" y="3232150"/>
            <a:ext cx="3635375" cy="2044700"/>
          </a:xfrm>
        </p:spPr>
      </p:pic>
    </p:spTree>
    <p:extLst>
      <p:ext uri="{BB962C8B-B14F-4D97-AF65-F5344CB8AC3E}">
        <p14:creationId xmlns:p14="http://schemas.microsoft.com/office/powerpoint/2010/main" val="3747074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>
          <a:xfrm>
            <a:off x="749908" y="548680"/>
            <a:ext cx="7772400" cy="1609344"/>
          </a:xfrm>
        </p:spPr>
        <p:txBody>
          <a:bodyPr/>
          <a:lstStyle/>
          <a:p>
            <a:r>
              <a:rPr lang="lv-LV" dirty="0"/>
              <a:t>Spēlēsim un dejosim</a:t>
            </a:r>
          </a:p>
        </p:txBody>
      </p:sp>
      <p:pic>
        <p:nvPicPr>
          <p:cNvPr id="7" name="Satura vietturis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939" y="3378473"/>
            <a:ext cx="3636962" cy="1166787"/>
          </a:xfrm>
        </p:spPr>
      </p:pic>
      <p:pic>
        <p:nvPicPr>
          <p:cNvPr id="8" name="Attēls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939" y="4709112"/>
            <a:ext cx="6983773" cy="1464142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" name="Satura vietturis 2"/>
              <p:cNvSpPr>
                <a:spLocks noGrp="1"/>
              </p:cNvSpPr>
              <p:nvPr>
                <p:ph sz="half" idx="1"/>
              </p:nvPr>
            </p:nvSpPr>
            <p:spPr>
              <a:xfrm>
                <a:off x="866440" y="2204864"/>
                <a:ext cx="8026040" cy="3814939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lv-LV" sz="1600" dirty="0"/>
                  <a:t>K</a:t>
                </a:r>
                <a14:m>
                  <m:oMath xmlns:m="http://schemas.openxmlformats.org/officeDocument/2006/math">
                    <m:r>
                      <a:rPr lang="lv-LV" sz="1600" i="1"/>
                      <m:t>=</m:t>
                    </m:r>
                    <m:rad>
                      <m:radPr>
                        <m:ctrlPr>
                          <a:rPr lang="lv-LV" sz="1600" i="1"/>
                        </m:ctrlPr>
                      </m:radPr>
                      <m:deg>
                        <m:r>
                          <a:rPr lang="lv-LV" sz="1600" i="1"/>
                          <m:t>6</m:t>
                        </m:r>
                      </m:deg>
                      <m:e>
                        <m:r>
                          <a:rPr lang="lv-LV" sz="1600" i="1"/>
                          <m:t>2</m:t>
                        </m:r>
                      </m:e>
                    </m:rad>
                    <m:r>
                      <a:rPr lang="lv-LV" sz="1600" i="1"/>
                      <m:t>≈1.122462</m:t>
                    </m:r>
                  </m:oMath>
                </a14:m>
                <a:r>
                  <a:rPr lang="lv-LV" sz="1600" dirty="0"/>
                  <a:t> toņu gadījumā un K</a:t>
                </a:r>
                <a14:m>
                  <m:oMath xmlns:m="http://schemas.openxmlformats.org/officeDocument/2006/math">
                    <m:r>
                      <a:rPr lang="lv-LV" sz="1600" i="1"/>
                      <m:t>=</m:t>
                    </m:r>
                    <m:rad>
                      <m:radPr>
                        <m:ctrlPr>
                          <a:rPr lang="lv-LV" sz="1600" i="1"/>
                        </m:ctrlPr>
                      </m:radPr>
                      <m:deg>
                        <m:r>
                          <a:rPr lang="lv-LV" sz="1600" i="1"/>
                          <m:t>12</m:t>
                        </m:r>
                      </m:deg>
                      <m:e>
                        <m:r>
                          <a:rPr lang="lv-LV" sz="1600" i="1"/>
                          <m:t>2</m:t>
                        </m:r>
                      </m:e>
                    </m:rad>
                    <m:r>
                      <a:rPr lang="lv-LV" sz="1600" i="1"/>
                      <m:t> ≈1.059463</m:t>
                    </m:r>
                  </m:oMath>
                </a14:m>
                <a:r>
                  <a:rPr lang="lv-LV" sz="1600" dirty="0"/>
                  <a:t> pustoņu gadījumā.</a:t>
                </a:r>
              </a:p>
              <a:p>
                <a:pPr marL="0" indent="0">
                  <a:buNone/>
                </a:pPr>
                <a:endParaRPr lang="lv-LV" sz="1600" dirty="0"/>
              </a:p>
              <a:p>
                <a:endParaRPr lang="lv-LV" dirty="0"/>
              </a:p>
            </p:txBody>
          </p:sp>
        </mc:Choice>
        <mc:Fallback>
          <p:sp>
            <p:nvSpPr>
              <p:cNvPr id="3" name="Satura vietturis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866440" y="2204864"/>
                <a:ext cx="8026040" cy="3814939"/>
              </a:xfrm>
              <a:blipFill>
                <a:blip r:embed="rId4"/>
                <a:stretch>
                  <a:fillRect l="-380"/>
                </a:stretch>
              </a:blipFill>
            </p:spPr>
            <p:txBody>
              <a:bodyPr/>
              <a:lstStyle/>
              <a:p>
                <a:r>
                  <a:rPr lang="lv-LV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9" name="Tabula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7476771"/>
              </p:ext>
            </p:extLst>
          </p:nvPr>
        </p:nvGraphicFramePr>
        <p:xfrm>
          <a:off x="863598" y="2606059"/>
          <a:ext cx="7020771" cy="58416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72713">
                  <a:extLst>
                    <a:ext uri="{9D8B030D-6E8A-4147-A177-3AD203B41FA5}">
                      <a16:colId xmlns:a16="http://schemas.microsoft.com/office/drawing/2014/main" val="893748293"/>
                    </a:ext>
                  </a:extLst>
                </a:gridCol>
                <a:gridCol w="473436">
                  <a:extLst>
                    <a:ext uri="{9D8B030D-6E8A-4147-A177-3AD203B41FA5}">
                      <a16:colId xmlns:a16="http://schemas.microsoft.com/office/drawing/2014/main" val="2711311252"/>
                    </a:ext>
                  </a:extLst>
                </a:gridCol>
                <a:gridCol w="473436">
                  <a:extLst>
                    <a:ext uri="{9D8B030D-6E8A-4147-A177-3AD203B41FA5}">
                      <a16:colId xmlns:a16="http://schemas.microsoft.com/office/drawing/2014/main" val="1802069600"/>
                    </a:ext>
                  </a:extLst>
                </a:gridCol>
                <a:gridCol w="473436">
                  <a:extLst>
                    <a:ext uri="{9D8B030D-6E8A-4147-A177-3AD203B41FA5}">
                      <a16:colId xmlns:a16="http://schemas.microsoft.com/office/drawing/2014/main" val="2144527042"/>
                    </a:ext>
                  </a:extLst>
                </a:gridCol>
                <a:gridCol w="472775">
                  <a:extLst>
                    <a:ext uri="{9D8B030D-6E8A-4147-A177-3AD203B41FA5}">
                      <a16:colId xmlns:a16="http://schemas.microsoft.com/office/drawing/2014/main" val="15221739"/>
                    </a:ext>
                  </a:extLst>
                </a:gridCol>
                <a:gridCol w="472775">
                  <a:extLst>
                    <a:ext uri="{9D8B030D-6E8A-4147-A177-3AD203B41FA5}">
                      <a16:colId xmlns:a16="http://schemas.microsoft.com/office/drawing/2014/main" val="1902191024"/>
                    </a:ext>
                  </a:extLst>
                </a:gridCol>
                <a:gridCol w="472775">
                  <a:extLst>
                    <a:ext uri="{9D8B030D-6E8A-4147-A177-3AD203B41FA5}">
                      <a16:colId xmlns:a16="http://schemas.microsoft.com/office/drawing/2014/main" val="2499177814"/>
                    </a:ext>
                  </a:extLst>
                </a:gridCol>
                <a:gridCol w="472775">
                  <a:extLst>
                    <a:ext uri="{9D8B030D-6E8A-4147-A177-3AD203B41FA5}">
                      <a16:colId xmlns:a16="http://schemas.microsoft.com/office/drawing/2014/main" val="2433630561"/>
                    </a:ext>
                  </a:extLst>
                </a:gridCol>
                <a:gridCol w="472775">
                  <a:extLst>
                    <a:ext uri="{9D8B030D-6E8A-4147-A177-3AD203B41FA5}">
                      <a16:colId xmlns:a16="http://schemas.microsoft.com/office/drawing/2014/main" val="1757927412"/>
                    </a:ext>
                  </a:extLst>
                </a:gridCol>
                <a:gridCol w="472775">
                  <a:extLst>
                    <a:ext uri="{9D8B030D-6E8A-4147-A177-3AD203B41FA5}">
                      <a16:colId xmlns:a16="http://schemas.microsoft.com/office/drawing/2014/main" val="2994187718"/>
                    </a:ext>
                  </a:extLst>
                </a:gridCol>
                <a:gridCol w="472775">
                  <a:extLst>
                    <a:ext uri="{9D8B030D-6E8A-4147-A177-3AD203B41FA5}">
                      <a16:colId xmlns:a16="http://schemas.microsoft.com/office/drawing/2014/main" val="4201065794"/>
                    </a:ext>
                  </a:extLst>
                </a:gridCol>
                <a:gridCol w="472775">
                  <a:extLst>
                    <a:ext uri="{9D8B030D-6E8A-4147-A177-3AD203B41FA5}">
                      <a16:colId xmlns:a16="http://schemas.microsoft.com/office/drawing/2014/main" val="3113545100"/>
                    </a:ext>
                  </a:extLst>
                </a:gridCol>
                <a:gridCol w="472775">
                  <a:extLst>
                    <a:ext uri="{9D8B030D-6E8A-4147-A177-3AD203B41FA5}">
                      <a16:colId xmlns:a16="http://schemas.microsoft.com/office/drawing/2014/main" val="453805189"/>
                    </a:ext>
                  </a:extLst>
                </a:gridCol>
                <a:gridCol w="472775">
                  <a:extLst>
                    <a:ext uri="{9D8B030D-6E8A-4147-A177-3AD203B41FA5}">
                      <a16:colId xmlns:a16="http://schemas.microsoft.com/office/drawing/2014/main" val="967890770"/>
                    </a:ext>
                  </a:extLst>
                </a:gridCol>
              </a:tblGrid>
              <a:tr h="215193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300">
                          <a:effectLst/>
                        </a:rPr>
                        <a:t>pustonis</a:t>
                      </a:r>
                      <a:endParaRPr lang="lv-LV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647" marR="6464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300">
                          <a:effectLst/>
                        </a:rPr>
                        <a:t>do</a:t>
                      </a:r>
                      <a:endParaRPr lang="lv-LV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647" marR="6464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300">
                          <a:effectLst/>
                        </a:rPr>
                        <a:t>do#</a:t>
                      </a:r>
                      <a:endParaRPr lang="lv-LV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647" marR="6464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300">
                          <a:effectLst/>
                        </a:rPr>
                        <a:t>re </a:t>
                      </a:r>
                      <a:endParaRPr lang="lv-LV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647" marR="6464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300">
                          <a:effectLst/>
                        </a:rPr>
                        <a:t>re#</a:t>
                      </a:r>
                      <a:endParaRPr lang="lv-LV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647" marR="6464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300">
                          <a:effectLst/>
                        </a:rPr>
                        <a:t>mi</a:t>
                      </a:r>
                      <a:endParaRPr lang="lv-LV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647" marR="6464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300">
                          <a:effectLst/>
                        </a:rPr>
                        <a:t>fa</a:t>
                      </a:r>
                      <a:endParaRPr lang="lv-LV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647" marR="6464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300">
                          <a:effectLst/>
                        </a:rPr>
                        <a:t>fa#</a:t>
                      </a:r>
                      <a:endParaRPr lang="lv-LV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647" marR="6464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300">
                          <a:effectLst/>
                        </a:rPr>
                        <a:t>sol</a:t>
                      </a:r>
                      <a:endParaRPr lang="lv-LV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647" marR="6464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300">
                          <a:effectLst/>
                        </a:rPr>
                        <a:t>sol#</a:t>
                      </a:r>
                      <a:endParaRPr lang="lv-LV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647" marR="6464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300">
                          <a:effectLst/>
                        </a:rPr>
                        <a:t>la</a:t>
                      </a:r>
                      <a:endParaRPr lang="lv-LV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647" marR="6464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300">
                          <a:effectLst/>
                        </a:rPr>
                        <a:t>la#</a:t>
                      </a:r>
                      <a:endParaRPr lang="lv-LV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647" marR="6464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300">
                          <a:effectLst/>
                        </a:rPr>
                        <a:t>si</a:t>
                      </a:r>
                      <a:endParaRPr lang="lv-LV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647" marR="6464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300">
                          <a:effectLst/>
                        </a:rPr>
                        <a:t>do</a:t>
                      </a:r>
                      <a:endParaRPr lang="lv-LV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647" marR="64647" marT="0" marB="0" anchor="b"/>
                </a:tc>
                <a:extLst>
                  <a:ext uri="{0D108BD9-81ED-4DB2-BD59-A6C34878D82A}">
                    <a16:rowId xmlns:a16="http://schemas.microsoft.com/office/drawing/2014/main" val="490518092"/>
                  </a:ext>
                </a:extLst>
              </a:tr>
              <a:tr h="36896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100">
                          <a:effectLst/>
                        </a:rPr>
                        <a:t>frekvence (Hz)</a:t>
                      </a:r>
                      <a:endParaRPr lang="lv-LV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647" marR="6464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300">
                          <a:effectLst/>
                        </a:rPr>
                        <a:t>262</a:t>
                      </a:r>
                      <a:endParaRPr lang="lv-LV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647" marR="6464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300">
                          <a:effectLst/>
                        </a:rPr>
                        <a:t>277</a:t>
                      </a:r>
                      <a:endParaRPr lang="lv-LV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647" marR="6464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300">
                          <a:effectLst/>
                        </a:rPr>
                        <a:t>293</a:t>
                      </a:r>
                      <a:endParaRPr lang="lv-LV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647" marR="6464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300">
                          <a:effectLst/>
                        </a:rPr>
                        <a:t>311</a:t>
                      </a:r>
                      <a:endParaRPr lang="lv-LV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647" marR="6464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300">
                          <a:effectLst/>
                        </a:rPr>
                        <a:t>329</a:t>
                      </a:r>
                      <a:endParaRPr lang="lv-LV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647" marR="6464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300">
                          <a:effectLst/>
                        </a:rPr>
                        <a:t>349</a:t>
                      </a:r>
                      <a:endParaRPr lang="lv-LV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647" marR="6464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300">
                          <a:effectLst/>
                        </a:rPr>
                        <a:t>370</a:t>
                      </a:r>
                      <a:endParaRPr lang="lv-LV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647" marR="6464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300">
                          <a:effectLst/>
                        </a:rPr>
                        <a:t>392</a:t>
                      </a:r>
                      <a:endParaRPr lang="lv-LV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647" marR="6464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300">
                          <a:effectLst/>
                        </a:rPr>
                        <a:t>415</a:t>
                      </a:r>
                      <a:endParaRPr lang="lv-LV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647" marR="6464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300">
                          <a:effectLst/>
                        </a:rPr>
                        <a:t>440</a:t>
                      </a:r>
                      <a:endParaRPr lang="lv-LV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647" marR="6464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300">
                          <a:effectLst/>
                        </a:rPr>
                        <a:t>466</a:t>
                      </a:r>
                      <a:endParaRPr lang="lv-LV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647" marR="6464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300">
                          <a:effectLst/>
                        </a:rPr>
                        <a:t>493</a:t>
                      </a:r>
                      <a:endParaRPr lang="lv-LV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647" marR="6464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300" dirty="0">
                          <a:effectLst/>
                        </a:rPr>
                        <a:t>523</a:t>
                      </a:r>
                      <a:endParaRPr lang="lv-LV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647" marR="64647" marT="0" marB="0" anchor="ctr"/>
                </a:tc>
                <a:extLst>
                  <a:ext uri="{0D108BD9-81ED-4DB2-BD59-A6C34878D82A}">
                    <a16:rowId xmlns:a16="http://schemas.microsoft.com/office/drawing/2014/main" val="27329271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875910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Virsrakst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 err="1"/>
              <a:t>Spēlesim</a:t>
            </a:r>
            <a:r>
              <a:rPr lang="lv-LV" dirty="0"/>
              <a:t> un dejosim</a:t>
            </a:r>
          </a:p>
        </p:txBody>
      </p:sp>
      <p:pic>
        <p:nvPicPr>
          <p:cNvPr id="7" name="20170430_201920">
            <a:hlinkClick r:id="" action="ppaction://media"/>
          </p:cNvPr>
          <p:cNvPicPr>
            <a:picLocks noGrp="1" noChangeAspect="1"/>
          </p:cNvPicPr>
          <p:nvPr>
            <p:ph sz="half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6775" y="3232150"/>
            <a:ext cx="3635375" cy="2044700"/>
          </a:xfrm>
        </p:spPr>
      </p:pic>
      <p:pic>
        <p:nvPicPr>
          <p:cNvPr id="8" name="robots_dejo">
            <a:hlinkClick r:id="" action="ppaction://media"/>
          </p:cNvPr>
          <p:cNvPicPr>
            <a:picLocks noGrp="1" noChangeAspect="1"/>
          </p:cNvPicPr>
          <p:nvPr>
            <p:ph sz="half" idx="2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932040" y="3067151"/>
            <a:ext cx="3636962" cy="2727325"/>
          </a:xfrm>
        </p:spPr>
      </p:pic>
      <p:sp>
        <p:nvSpPr>
          <p:cNvPr id="2" name="TextBox 1"/>
          <p:cNvSpPr txBox="1"/>
          <p:nvPr/>
        </p:nvSpPr>
        <p:spPr>
          <a:xfrm>
            <a:off x="755576" y="2348880"/>
            <a:ext cx="25202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4400" b="1" dirty="0"/>
              <a:t>Gamma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598393" y="2204864"/>
            <a:ext cx="23042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4400" b="1" dirty="0"/>
              <a:t>Deja</a:t>
            </a:r>
          </a:p>
        </p:txBody>
      </p:sp>
    </p:spTree>
    <p:extLst>
      <p:ext uri="{BB962C8B-B14F-4D97-AF65-F5344CB8AC3E}">
        <p14:creationId xmlns:p14="http://schemas.microsoft.com/office/powerpoint/2010/main" val="3790471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/>
              <a:t>Doties uz stāvlaukumu</a:t>
            </a:r>
          </a:p>
        </p:txBody>
      </p:sp>
      <p:pic>
        <p:nvPicPr>
          <p:cNvPr id="4" name="divataa_parkojas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82750" y="2489200"/>
            <a:ext cx="4706938" cy="3530600"/>
          </a:xfrm>
        </p:spPr>
      </p:pic>
    </p:spTree>
    <p:extLst>
      <p:ext uri="{BB962C8B-B14F-4D97-AF65-F5344CB8AC3E}">
        <p14:creationId xmlns:p14="http://schemas.microsoft.com/office/powerpoint/2010/main" val="3425663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/>
              <a:t>Nākotne robotiem</a:t>
            </a:r>
          </a:p>
        </p:txBody>
      </p:sp>
      <p:pic>
        <p:nvPicPr>
          <p:cNvPr id="5" name="cilveks_robots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82750" y="2489200"/>
            <a:ext cx="4706938" cy="3530600"/>
          </a:xfrm>
        </p:spPr>
      </p:pic>
    </p:spTree>
    <p:extLst>
      <p:ext uri="{BB962C8B-B14F-4D97-AF65-F5344CB8AC3E}">
        <p14:creationId xmlns:p14="http://schemas.microsoft.com/office/powerpoint/2010/main" val="3859126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HDOfficeLightV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HDOfficeLightV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HDOfficeLightV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HDOfficeLightV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Jons. Sapulču telpa">
  <a:themeElements>
    <a:clrScheme name="Jons. Sapulču telpa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Jons. Sapulču telpa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Jons. Sapulču telpa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8502691-933B-45FE-8764-BA278511EF27}"/>
    </a:ext>
  </a:extLst>
</a:theme>
</file>

<file path=ppt/theme/theme6.xml><?xml version="1.0" encoding="utf-8"?>
<a:theme xmlns:a="http://schemas.openxmlformats.org/drawingml/2006/main" name="Office dizain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dizain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TM02900743[[fn=Dabiskums]]</Template>
  <TotalTime>1272</TotalTime>
  <Words>178</Words>
  <Application>Microsoft Office PowerPoint</Application>
  <PresentationFormat>Slaidrāde ekrānā (4:3)</PresentationFormat>
  <Paragraphs>55</Paragraphs>
  <Slides>10</Slides>
  <Notes>0</Notes>
  <HiddenSlides>0</HiddenSlides>
  <MMClips>5</MMClips>
  <ScaleCrop>false</ScaleCrop>
  <HeadingPairs>
    <vt:vector size="6" baseType="variant">
      <vt:variant>
        <vt:lpstr>Lietotie fonti</vt:lpstr>
      </vt:variant>
      <vt:variant>
        <vt:i4>7</vt:i4>
      </vt:variant>
      <vt:variant>
        <vt:lpstr>Dizains</vt:lpstr>
      </vt:variant>
      <vt:variant>
        <vt:i4>5</vt:i4>
      </vt:variant>
      <vt:variant>
        <vt:lpstr>Slaidu virsraksti</vt:lpstr>
      </vt:variant>
      <vt:variant>
        <vt:i4>10</vt:i4>
      </vt:variant>
    </vt:vector>
  </HeadingPairs>
  <TitlesOfParts>
    <vt:vector size="22" baseType="lpstr">
      <vt:lpstr>Arial</vt:lpstr>
      <vt:lpstr>Calibri</vt:lpstr>
      <vt:lpstr>Calibri Light</vt:lpstr>
      <vt:lpstr>Century Gothic</vt:lpstr>
      <vt:lpstr>Times New Roman</vt:lpstr>
      <vt:lpstr>Wingdings 2</vt:lpstr>
      <vt:lpstr>Wingdings 3</vt:lpstr>
      <vt:lpstr>HDOfficeLightV0</vt:lpstr>
      <vt:lpstr>1_HDOfficeLightV0</vt:lpstr>
      <vt:lpstr>2_HDOfficeLightV0</vt:lpstr>
      <vt:lpstr>3_HDOfficeLightV0</vt:lpstr>
      <vt:lpstr>Jons. Sapulču telpa</vt:lpstr>
      <vt:lpstr>Robotics in a modern school –  a necessity and a challenge </vt:lpstr>
      <vt:lpstr>PowerPoint prezentācija</vt:lpstr>
      <vt:lpstr>Robotika ir lieliska platforma dažādu kompetenču attīstībai.</vt:lpstr>
      <vt:lpstr>PowerPoint prezentācija</vt:lpstr>
      <vt:lpstr>Krāsu sensora lietošana</vt:lpstr>
      <vt:lpstr>Spēlēsim un dejosim</vt:lpstr>
      <vt:lpstr>Spēlesim un dejosim</vt:lpstr>
      <vt:lpstr>Doties uz stāvlaukumu</vt:lpstr>
      <vt:lpstr>Nākotne robotiem</vt:lpstr>
      <vt:lpstr>Paldies par uzmanību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Robotikas nodarbības</dc:title>
  <dc:creator>andrejs</dc:creator>
  <cp:lastModifiedBy>andrejs@softserviss.lv</cp:lastModifiedBy>
  <cp:revision>84</cp:revision>
  <dcterms:created xsi:type="dcterms:W3CDTF">2016-06-08T19:17:22Z</dcterms:created>
  <dcterms:modified xsi:type="dcterms:W3CDTF">2017-05-11T18:22:46Z</dcterms:modified>
</cp:coreProperties>
</file>